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2" r:id="rId3"/>
    <p:sldId id="296" r:id="rId4"/>
    <p:sldId id="299" r:id="rId5"/>
    <p:sldId id="298" r:id="rId6"/>
    <p:sldId id="297" r:id="rId7"/>
    <p:sldId id="285" r:id="rId8"/>
    <p:sldId id="300" r:id="rId9"/>
    <p:sldId id="286" r:id="rId10"/>
    <p:sldId id="301" r:id="rId11"/>
    <p:sldId id="288" r:id="rId12"/>
    <p:sldId id="295" r:id="rId13"/>
    <p:sldId id="289" r:id="rId14"/>
    <p:sldId id="294" r:id="rId15"/>
    <p:sldId id="30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D05B3-4075-4B93-9502-2C4FD996DC8E}" v="250" dt="2022-11-09T18:35:56.247"/>
    <p1510:client id="{6B464C9B-DA98-4A6D-9A5B-D5F9880545B2}" v="1184" dt="2022-11-09T18:14:36.730"/>
    <p1510:client id="{776774A8-6EB7-4B35-9F34-185D521B5D0D}" v="510" dt="2022-11-09T19:49:14.170"/>
    <p1510:client id="{C295FCF9-EC0C-44BE-9323-1AEA0095DF42}" v="119" dt="2022-11-09T19:49:03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6B464C9B-DA98-4A6D-9A5B-D5F9880545B2}"/>
    <pc:docChg chg="addSld modSld">
      <pc:chgData name="Guest User" userId="" providerId="Windows Live" clId="Web-{6B464C9B-DA98-4A6D-9A5B-D5F9880545B2}" dt="2022-11-09T18:14:36.730" v="871"/>
      <pc:docMkLst>
        <pc:docMk/>
      </pc:docMkLst>
      <pc:sldChg chg="addSp modSp">
        <pc:chgData name="Guest User" userId="" providerId="Windows Live" clId="Web-{6B464C9B-DA98-4A6D-9A5B-D5F9880545B2}" dt="2022-11-09T18:03:34.237" v="869" actId="20577"/>
        <pc:sldMkLst>
          <pc:docMk/>
          <pc:sldMk cId="4152812690" sldId="284"/>
        </pc:sldMkLst>
        <pc:spChg chg="mod">
          <ac:chgData name="Guest User" userId="" providerId="Windows Live" clId="Web-{6B464C9B-DA98-4A6D-9A5B-D5F9880545B2}" dt="2022-11-09T18:03:34.237" v="869" actId="20577"/>
          <ac:spMkLst>
            <pc:docMk/>
            <pc:sldMk cId="4152812690" sldId="284"/>
            <ac:spMk id="3" creationId="{16436472-E8CA-94B2-4FC8-77DD3C38BAEC}"/>
          </ac:spMkLst>
        </pc:spChg>
        <pc:spChg chg="add mod">
          <ac:chgData name="Guest User" userId="" providerId="Windows Live" clId="Web-{6B464C9B-DA98-4A6D-9A5B-D5F9880545B2}" dt="2022-11-09T18:02:50.735" v="808" actId="20577"/>
          <ac:spMkLst>
            <pc:docMk/>
            <pc:sldMk cId="4152812690" sldId="284"/>
            <ac:spMk id="4" creationId="{DCA72995-F77E-F4EE-6800-2BE445541146}"/>
          </ac:spMkLst>
        </pc:spChg>
      </pc:sldChg>
      <pc:sldChg chg="new">
        <pc:chgData name="Guest User" userId="" providerId="Windows Live" clId="Web-{6B464C9B-DA98-4A6D-9A5B-D5F9880545B2}" dt="2022-11-09T18:14:32.698" v="870"/>
        <pc:sldMkLst>
          <pc:docMk/>
          <pc:sldMk cId="243300027" sldId="290"/>
        </pc:sldMkLst>
      </pc:sldChg>
      <pc:sldChg chg="new">
        <pc:chgData name="Guest User" userId="" providerId="Windows Live" clId="Web-{6B464C9B-DA98-4A6D-9A5B-D5F9880545B2}" dt="2022-11-09T18:14:36.730" v="871"/>
        <pc:sldMkLst>
          <pc:docMk/>
          <pc:sldMk cId="2883890627" sldId="291"/>
        </pc:sldMkLst>
      </pc:sldChg>
    </pc:docChg>
  </pc:docChgLst>
  <pc:docChgLst>
    <pc:chgData name="Travis Head" userId="85472464c2d5d176" providerId="LiveId" clId="{5ACD05B3-4075-4B93-9502-2C4FD996DC8E}"/>
    <pc:docChg chg="undo custSel addSld delSld modSld">
      <pc:chgData name="Travis Head" userId="85472464c2d5d176" providerId="LiveId" clId="{5ACD05B3-4075-4B93-9502-2C4FD996DC8E}" dt="2022-11-09T18:35:56.247" v="1103" actId="20577"/>
      <pc:docMkLst>
        <pc:docMk/>
      </pc:docMkLst>
      <pc:sldChg chg="modSp mod">
        <pc:chgData name="Travis Head" userId="85472464c2d5d176" providerId="LiveId" clId="{5ACD05B3-4075-4B93-9502-2C4FD996DC8E}" dt="2022-11-09T18:20:10.551" v="1062" actId="255"/>
        <pc:sldMkLst>
          <pc:docMk/>
          <pc:sldMk cId="1628571770" sldId="256"/>
        </pc:sldMkLst>
        <pc:spChg chg="mod">
          <ac:chgData name="Travis Head" userId="85472464c2d5d176" providerId="LiveId" clId="{5ACD05B3-4075-4B93-9502-2C4FD996DC8E}" dt="2022-11-09T18:20:10.551" v="1062" actId="255"/>
          <ac:spMkLst>
            <pc:docMk/>
            <pc:sldMk cId="1628571770" sldId="256"/>
            <ac:spMk id="2" creationId="{00000000-0000-0000-0000-000000000000}"/>
          </ac:spMkLst>
        </pc:spChg>
      </pc:sldChg>
      <pc:sldChg chg="modSp new mod">
        <pc:chgData name="Travis Head" userId="85472464c2d5d176" providerId="LiveId" clId="{5ACD05B3-4075-4B93-9502-2C4FD996DC8E}" dt="2022-11-09T02:40:15.812" v="84" actId="255"/>
        <pc:sldMkLst>
          <pc:docMk/>
          <pc:sldMk cId="4152812690" sldId="284"/>
        </pc:sldMkLst>
        <pc:spChg chg="mod">
          <ac:chgData name="Travis Head" userId="85472464c2d5d176" providerId="LiveId" clId="{5ACD05B3-4075-4B93-9502-2C4FD996DC8E}" dt="2022-11-09T02:40:15.812" v="84" actId="255"/>
          <ac:spMkLst>
            <pc:docMk/>
            <pc:sldMk cId="4152812690" sldId="284"/>
            <ac:spMk id="2" creationId="{358F8FE6-86C4-65EF-20B3-794E47898E69}"/>
          </ac:spMkLst>
        </pc:spChg>
      </pc:sldChg>
      <pc:sldChg chg="modSp new mod">
        <pc:chgData name="Travis Head" userId="85472464c2d5d176" providerId="LiveId" clId="{5ACD05B3-4075-4B93-9502-2C4FD996DC8E}" dt="2022-11-09T17:53:43.622" v="992" actId="20577"/>
        <pc:sldMkLst>
          <pc:docMk/>
          <pc:sldMk cId="1237045285" sldId="285"/>
        </pc:sldMkLst>
        <pc:spChg chg="mod">
          <ac:chgData name="Travis Head" userId="85472464c2d5d176" providerId="LiveId" clId="{5ACD05B3-4075-4B93-9502-2C4FD996DC8E}" dt="2022-11-09T06:06:14.603" v="224" actId="20577"/>
          <ac:spMkLst>
            <pc:docMk/>
            <pc:sldMk cId="1237045285" sldId="285"/>
            <ac:spMk id="2" creationId="{A5264C40-3561-8E37-596B-3B9F65A39E77}"/>
          </ac:spMkLst>
        </pc:spChg>
        <pc:spChg chg="mod">
          <ac:chgData name="Travis Head" userId="85472464c2d5d176" providerId="LiveId" clId="{5ACD05B3-4075-4B93-9502-2C4FD996DC8E}" dt="2022-11-09T17:53:43.622" v="992" actId="20577"/>
          <ac:spMkLst>
            <pc:docMk/>
            <pc:sldMk cId="1237045285" sldId="285"/>
            <ac:spMk id="3" creationId="{0996AE3D-333D-3D47-CC99-67E84C0B9672}"/>
          </ac:spMkLst>
        </pc:spChg>
      </pc:sldChg>
      <pc:sldChg chg="addSp delSp modSp new mod">
        <pc:chgData name="Travis Head" userId="85472464c2d5d176" providerId="LiveId" clId="{5ACD05B3-4075-4B93-9502-2C4FD996DC8E}" dt="2022-11-09T18:18:14.412" v="1055" actId="1076"/>
        <pc:sldMkLst>
          <pc:docMk/>
          <pc:sldMk cId="1396983585" sldId="286"/>
        </pc:sldMkLst>
        <pc:spChg chg="mod">
          <ac:chgData name="Travis Head" userId="85472464c2d5d176" providerId="LiveId" clId="{5ACD05B3-4075-4B93-9502-2C4FD996DC8E}" dt="2022-11-09T02:41:23.823" v="96" actId="20577"/>
          <ac:spMkLst>
            <pc:docMk/>
            <pc:sldMk cId="1396983585" sldId="286"/>
            <ac:spMk id="2" creationId="{F2346B82-21F8-E979-A976-9F8D0CF63BDC}"/>
          </ac:spMkLst>
        </pc:spChg>
        <pc:spChg chg="del">
          <ac:chgData name="Travis Head" userId="85472464c2d5d176" providerId="LiveId" clId="{5ACD05B3-4075-4B93-9502-2C4FD996DC8E}" dt="2022-11-09T02:43:52.491" v="97" actId="3680"/>
          <ac:spMkLst>
            <pc:docMk/>
            <pc:sldMk cId="1396983585" sldId="286"/>
            <ac:spMk id="3" creationId="{63D04F67-CB20-798C-B113-E74348D7235C}"/>
          </ac:spMkLst>
        </pc:spChg>
        <pc:spChg chg="add mod">
          <ac:chgData name="Travis Head" userId="85472464c2d5d176" providerId="LiveId" clId="{5ACD05B3-4075-4B93-9502-2C4FD996DC8E}" dt="2022-11-09T18:18:04.642" v="1053" actId="1076"/>
          <ac:spMkLst>
            <pc:docMk/>
            <pc:sldMk cId="1396983585" sldId="286"/>
            <ac:spMk id="4" creationId="{C9193054-87ED-128E-233E-513620A2FE9E}"/>
          </ac:spMkLst>
        </pc:spChg>
        <pc:spChg chg="add del mod">
          <ac:chgData name="Travis Head" userId="85472464c2d5d176" providerId="LiveId" clId="{5ACD05B3-4075-4B93-9502-2C4FD996DC8E}" dt="2022-11-09T03:30:10.945" v="206" actId="3680"/>
          <ac:spMkLst>
            <pc:docMk/>
            <pc:sldMk cId="1396983585" sldId="286"/>
            <ac:spMk id="6" creationId="{4A58584E-866F-E055-6100-7FD8E7729147}"/>
          </ac:spMkLst>
        </pc:spChg>
        <pc:graphicFrameChg chg="add mod">
          <ac:chgData name="Travis Head" userId="85472464c2d5d176" providerId="LiveId" clId="{5ACD05B3-4075-4B93-9502-2C4FD996DC8E}" dt="2022-11-09T18:18:01.800" v="1052" actId="1076"/>
          <ac:graphicFrameMkLst>
            <pc:docMk/>
            <pc:sldMk cId="1396983585" sldId="286"/>
            <ac:graphicFrameMk id="3" creationId="{1E3499F2-AA6E-29F1-799F-6BA9ECAED6B2}"/>
          </ac:graphicFrameMkLst>
        </pc:graphicFrameChg>
        <pc:graphicFrameChg chg="add del mod ord modGraphic">
          <ac:chgData name="Travis Head" userId="85472464c2d5d176" providerId="LiveId" clId="{5ACD05B3-4075-4B93-9502-2C4FD996DC8E}" dt="2022-11-09T03:30:03.936" v="205" actId="478"/>
          <ac:graphicFrameMkLst>
            <pc:docMk/>
            <pc:sldMk cId="1396983585" sldId="286"/>
            <ac:graphicFrameMk id="4" creationId="{722F44A9-0D56-0917-FAC2-F1979FF1D4A2}"/>
          </ac:graphicFrameMkLst>
        </pc:graphicFrameChg>
        <pc:graphicFrameChg chg="add mod">
          <ac:chgData name="Travis Head" userId="85472464c2d5d176" providerId="LiveId" clId="{5ACD05B3-4075-4B93-9502-2C4FD996DC8E}" dt="2022-11-09T18:18:14.412" v="1055" actId="1076"/>
          <ac:graphicFrameMkLst>
            <pc:docMk/>
            <pc:sldMk cId="1396983585" sldId="286"/>
            <ac:graphicFrameMk id="5" creationId="{7EB987A0-4C5B-BB57-D170-049EC866B271}"/>
          </ac:graphicFrameMkLst>
        </pc:graphicFrameChg>
        <pc:graphicFrameChg chg="add mod ord modGraphic">
          <ac:chgData name="Travis Head" userId="85472464c2d5d176" providerId="LiveId" clId="{5ACD05B3-4075-4B93-9502-2C4FD996DC8E}" dt="2022-11-09T18:17:56.673" v="1050" actId="1076"/>
          <ac:graphicFrameMkLst>
            <pc:docMk/>
            <pc:sldMk cId="1396983585" sldId="286"/>
            <ac:graphicFrameMk id="7" creationId="{39D9E68A-96EB-A63E-9B98-C456F6B35176}"/>
          </ac:graphicFrameMkLst>
        </pc:graphicFrameChg>
        <pc:graphicFrameChg chg="add del mod modGraphic">
          <ac:chgData name="Travis Head" userId="85472464c2d5d176" providerId="LiveId" clId="{5ACD05B3-4075-4B93-9502-2C4FD996DC8E}" dt="2022-11-09T17:35:29.037" v="336" actId="478"/>
          <ac:graphicFrameMkLst>
            <pc:docMk/>
            <pc:sldMk cId="1396983585" sldId="286"/>
            <ac:graphicFrameMk id="8" creationId="{A3CF932E-99D8-6BF2-38B8-1FFB08C56029}"/>
          </ac:graphicFrameMkLst>
        </pc:graphicFrameChg>
      </pc:sldChg>
      <pc:sldChg chg="new del">
        <pc:chgData name="Travis Head" userId="85472464c2d5d176" providerId="LiveId" clId="{5ACD05B3-4075-4B93-9502-2C4FD996DC8E}" dt="2022-11-09T18:18:55.427" v="1056" actId="47"/>
        <pc:sldMkLst>
          <pc:docMk/>
          <pc:sldMk cId="2836357262" sldId="287"/>
        </pc:sldMkLst>
      </pc:sldChg>
      <pc:sldChg chg="new">
        <pc:chgData name="Travis Head" userId="85472464c2d5d176" providerId="LiveId" clId="{5ACD05B3-4075-4B93-9502-2C4FD996DC8E}" dt="2022-11-09T03:37:19.359" v="210" actId="680"/>
        <pc:sldMkLst>
          <pc:docMk/>
          <pc:sldMk cId="2597403499" sldId="288"/>
        </pc:sldMkLst>
      </pc:sldChg>
      <pc:sldChg chg="addSp delSp modSp new mod">
        <pc:chgData name="Travis Head" userId="85472464c2d5d176" providerId="LiveId" clId="{5ACD05B3-4075-4B93-9502-2C4FD996DC8E}" dt="2022-11-09T18:35:56.247" v="1103" actId="20577"/>
        <pc:sldMkLst>
          <pc:docMk/>
          <pc:sldMk cId="3230136948" sldId="289"/>
        </pc:sldMkLst>
        <pc:spChg chg="mod">
          <ac:chgData name="Travis Head" userId="85472464c2d5d176" providerId="LiveId" clId="{5ACD05B3-4075-4B93-9502-2C4FD996DC8E}" dt="2022-11-09T06:45:13.817" v="272" actId="20577"/>
          <ac:spMkLst>
            <pc:docMk/>
            <pc:sldMk cId="3230136948" sldId="289"/>
            <ac:spMk id="2" creationId="{39AF2655-6D44-C4DC-F308-89E4AAE0A365}"/>
          </ac:spMkLst>
        </pc:spChg>
        <pc:spChg chg="del mod">
          <ac:chgData name="Travis Head" userId="85472464c2d5d176" providerId="LiveId" clId="{5ACD05B3-4075-4B93-9502-2C4FD996DC8E}" dt="2022-11-09T17:39:54.626" v="425" actId="478"/>
          <ac:spMkLst>
            <pc:docMk/>
            <pc:sldMk cId="3230136948" sldId="289"/>
            <ac:spMk id="3" creationId="{7C121090-135A-8F82-1309-0F8EA10408FD}"/>
          </ac:spMkLst>
        </pc:spChg>
        <pc:spChg chg="add mod">
          <ac:chgData name="Travis Head" userId="85472464c2d5d176" providerId="LiveId" clId="{5ACD05B3-4075-4B93-9502-2C4FD996DC8E}" dt="2022-11-09T18:35:56.247" v="1103" actId="20577"/>
          <ac:spMkLst>
            <pc:docMk/>
            <pc:sldMk cId="3230136948" sldId="289"/>
            <ac:spMk id="5" creationId="{7E506F49-8D58-8EEC-ED40-FBD0A276C743}"/>
          </ac:spMkLst>
        </pc:spChg>
      </pc:sldChg>
      <pc:sldChg chg="addSp modSp new mod">
        <pc:chgData name="Travis Head" userId="85472464c2d5d176" providerId="LiveId" clId="{5ACD05B3-4075-4B93-9502-2C4FD996DC8E}" dt="2022-11-09T18:21:08.890" v="1084" actId="20577"/>
        <pc:sldMkLst>
          <pc:docMk/>
          <pc:sldMk cId="427990377" sldId="292"/>
        </pc:sldMkLst>
        <pc:spChg chg="mod">
          <ac:chgData name="Travis Head" userId="85472464c2d5d176" providerId="LiveId" clId="{5ACD05B3-4075-4B93-9502-2C4FD996DC8E}" dt="2022-11-09T18:20:41.370" v="1079" actId="20577"/>
          <ac:spMkLst>
            <pc:docMk/>
            <pc:sldMk cId="427990377" sldId="292"/>
            <ac:spMk id="2" creationId="{6AC99699-1718-21BF-558A-2674496AD89C}"/>
          </ac:spMkLst>
        </pc:spChg>
        <pc:spChg chg="mod">
          <ac:chgData name="Travis Head" userId="85472464c2d5d176" providerId="LiveId" clId="{5ACD05B3-4075-4B93-9502-2C4FD996DC8E}" dt="2022-11-09T18:21:08.890" v="1084" actId="20577"/>
          <ac:spMkLst>
            <pc:docMk/>
            <pc:sldMk cId="427990377" sldId="292"/>
            <ac:spMk id="3" creationId="{BC4E7389-68E4-82A3-B55C-C34378CAE9A9}"/>
          </ac:spMkLst>
        </pc:spChg>
        <pc:picChg chg="add mod">
          <ac:chgData name="Travis Head" userId="85472464c2d5d176" providerId="LiveId" clId="{5ACD05B3-4075-4B93-9502-2C4FD996DC8E}" dt="2022-11-09T18:20:47.938" v="1081"/>
          <ac:picMkLst>
            <pc:docMk/>
            <pc:sldMk cId="427990377" sldId="292"/>
            <ac:picMk id="4" creationId="{265B8B28-99AA-396A-A5CA-F17625E5424B}"/>
          </ac:picMkLst>
        </pc:picChg>
      </pc:sldChg>
      <pc:sldChg chg="addSp delSp modSp new mod">
        <pc:chgData name="Travis Head" userId="85472464c2d5d176" providerId="LiveId" clId="{5ACD05B3-4075-4B93-9502-2C4FD996DC8E}" dt="2022-11-09T18:23:04.060" v="1096"/>
        <pc:sldMkLst>
          <pc:docMk/>
          <pc:sldMk cId="1132886638" sldId="293"/>
        </pc:sldMkLst>
        <pc:spChg chg="add del mod">
          <ac:chgData name="Travis Head" userId="85472464c2d5d176" providerId="LiveId" clId="{5ACD05B3-4075-4B93-9502-2C4FD996DC8E}" dt="2022-11-09T18:23:04.060" v="1096"/>
          <ac:spMkLst>
            <pc:docMk/>
            <pc:sldMk cId="1132886638" sldId="293"/>
            <ac:spMk id="2" creationId="{AB273730-257E-B8DE-4708-5FB2B42DD6A4}"/>
          </ac:spMkLst>
        </pc:spChg>
        <pc:spChg chg="mod">
          <ac:chgData name="Travis Head" userId="85472464c2d5d176" providerId="LiveId" clId="{5ACD05B3-4075-4B93-9502-2C4FD996DC8E}" dt="2022-11-09T18:22:52.035" v="1094" actId="1076"/>
          <ac:spMkLst>
            <pc:docMk/>
            <pc:sldMk cId="1132886638" sldId="293"/>
            <ac:spMk id="3" creationId="{3B31EDC8-B988-EF07-48E0-327518A47251}"/>
          </ac:spMkLst>
        </pc:spChg>
        <pc:spChg chg="add del mod">
          <ac:chgData name="Travis Head" userId="85472464c2d5d176" providerId="LiveId" clId="{5ACD05B3-4075-4B93-9502-2C4FD996DC8E}" dt="2022-11-09T18:22:30.617" v="1091"/>
          <ac:spMkLst>
            <pc:docMk/>
            <pc:sldMk cId="1132886638" sldId="293"/>
            <ac:spMk id="4" creationId="{8332B8D4-45D6-7C3C-0EEB-DAFB7B83749B}"/>
          </ac:spMkLst>
        </pc:spChg>
        <pc:spChg chg="add del mod">
          <ac:chgData name="Travis Head" userId="85472464c2d5d176" providerId="LiveId" clId="{5ACD05B3-4075-4B93-9502-2C4FD996DC8E}" dt="2022-11-09T18:22:30.617" v="1091"/>
          <ac:spMkLst>
            <pc:docMk/>
            <pc:sldMk cId="1132886638" sldId="293"/>
            <ac:spMk id="9" creationId="{1917CEA7-4F68-366D-E854-40A16EB9C814}"/>
          </ac:spMkLst>
        </pc:spChg>
        <pc:spChg chg="add del mod">
          <ac:chgData name="Travis Head" userId="85472464c2d5d176" providerId="LiveId" clId="{5ACD05B3-4075-4B93-9502-2C4FD996DC8E}" dt="2022-11-09T18:22:30.617" v="1091"/>
          <ac:spMkLst>
            <pc:docMk/>
            <pc:sldMk cId="1132886638" sldId="293"/>
            <ac:spMk id="10" creationId="{B9E6C9FA-77E9-3232-FE27-BF374FEC0C14}"/>
          </ac:spMkLst>
        </pc:spChg>
        <pc:spChg chg="add del mod">
          <ac:chgData name="Travis Head" userId="85472464c2d5d176" providerId="LiveId" clId="{5ACD05B3-4075-4B93-9502-2C4FD996DC8E}" dt="2022-11-09T18:22:30.617" v="1091"/>
          <ac:spMkLst>
            <pc:docMk/>
            <pc:sldMk cId="1132886638" sldId="293"/>
            <ac:spMk id="15" creationId="{F451A7C5-E9B6-B6D5-34EA-3DF999B61F99}"/>
          </ac:spMkLst>
        </pc:spChg>
        <pc:spChg chg="add del mod">
          <ac:chgData name="Travis Head" userId="85472464c2d5d176" providerId="LiveId" clId="{5ACD05B3-4075-4B93-9502-2C4FD996DC8E}" dt="2022-11-09T18:22:30.617" v="1091"/>
          <ac:spMkLst>
            <pc:docMk/>
            <pc:sldMk cId="1132886638" sldId="293"/>
            <ac:spMk id="18" creationId="{0FBC605D-A2EA-0C09-36E4-7E553D00679A}"/>
          </ac:spMkLst>
        </pc:spChg>
        <pc:spChg chg="add del mod">
          <ac:chgData name="Travis Head" userId="85472464c2d5d176" providerId="LiveId" clId="{5ACD05B3-4075-4B93-9502-2C4FD996DC8E}" dt="2022-11-09T18:22:30.617" v="1091"/>
          <ac:spMkLst>
            <pc:docMk/>
            <pc:sldMk cId="1132886638" sldId="293"/>
            <ac:spMk id="28" creationId="{3BB89EBF-BD0F-EEE5-4A29-AFB94F1287B8}"/>
          </ac:spMkLst>
        </pc:spChg>
        <pc:spChg chg="add del mod">
          <ac:chgData name="Travis Head" userId="85472464c2d5d176" providerId="LiveId" clId="{5ACD05B3-4075-4B93-9502-2C4FD996DC8E}" dt="2022-11-09T18:22:52.402" v="1095"/>
          <ac:spMkLst>
            <pc:docMk/>
            <pc:sldMk cId="1132886638" sldId="293"/>
            <ac:spMk id="29" creationId="{D08281D3-ED5C-291C-5D3F-0E9CDD88FC10}"/>
          </ac:spMkLst>
        </pc:spChg>
        <pc:spChg chg="add del mod">
          <ac:chgData name="Travis Head" userId="85472464c2d5d176" providerId="LiveId" clId="{5ACD05B3-4075-4B93-9502-2C4FD996DC8E}" dt="2022-11-09T18:22:52.402" v="1095"/>
          <ac:spMkLst>
            <pc:docMk/>
            <pc:sldMk cId="1132886638" sldId="293"/>
            <ac:spMk id="34" creationId="{4580379B-486E-7D79-0882-9717EF3B7A40}"/>
          </ac:spMkLst>
        </pc:spChg>
        <pc:spChg chg="add del mod">
          <ac:chgData name="Travis Head" userId="85472464c2d5d176" providerId="LiveId" clId="{5ACD05B3-4075-4B93-9502-2C4FD996DC8E}" dt="2022-11-09T18:22:52.402" v="1095"/>
          <ac:spMkLst>
            <pc:docMk/>
            <pc:sldMk cId="1132886638" sldId="293"/>
            <ac:spMk id="35" creationId="{EEAECFED-388B-B940-FEFF-FEC54F114A4C}"/>
          </ac:spMkLst>
        </pc:spChg>
        <pc:spChg chg="add del mod">
          <ac:chgData name="Travis Head" userId="85472464c2d5d176" providerId="LiveId" clId="{5ACD05B3-4075-4B93-9502-2C4FD996DC8E}" dt="2022-11-09T18:22:52.402" v="1095"/>
          <ac:spMkLst>
            <pc:docMk/>
            <pc:sldMk cId="1132886638" sldId="293"/>
            <ac:spMk id="40" creationId="{A2D75F2C-C818-2A5E-3C03-347B6DD4D480}"/>
          </ac:spMkLst>
        </pc:spChg>
        <pc:spChg chg="add del mod">
          <ac:chgData name="Travis Head" userId="85472464c2d5d176" providerId="LiveId" clId="{5ACD05B3-4075-4B93-9502-2C4FD996DC8E}" dt="2022-11-09T18:22:52.402" v="1095"/>
          <ac:spMkLst>
            <pc:docMk/>
            <pc:sldMk cId="1132886638" sldId="293"/>
            <ac:spMk id="43" creationId="{4D1D8861-80AC-F817-4596-D8D76622416D}"/>
          </ac:spMkLst>
        </pc:spChg>
        <pc:spChg chg="add del mod">
          <ac:chgData name="Travis Head" userId="85472464c2d5d176" providerId="LiveId" clId="{5ACD05B3-4075-4B93-9502-2C4FD996DC8E}" dt="2022-11-09T18:22:52.402" v="1095"/>
          <ac:spMkLst>
            <pc:docMk/>
            <pc:sldMk cId="1132886638" sldId="293"/>
            <ac:spMk id="53" creationId="{C36C0766-DC7E-FAEF-8C82-83FD533C36CA}"/>
          </ac:spMkLst>
        </pc:spChg>
        <pc:picChg chg="add del mod">
          <ac:chgData name="Travis Head" userId="85472464c2d5d176" providerId="LiveId" clId="{5ACD05B3-4075-4B93-9502-2C4FD996DC8E}" dt="2022-11-09T18:22:30.617" v="1091"/>
          <ac:picMkLst>
            <pc:docMk/>
            <pc:sldMk cId="1132886638" sldId="293"/>
            <ac:picMk id="5" creationId="{99FAB89E-E6B3-78A2-7F91-85C321C6AE03}"/>
          </ac:picMkLst>
        </pc:picChg>
        <pc:picChg chg="add del mod">
          <ac:chgData name="Travis Head" userId="85472464c2d5d176" providerId="LiveId" clId="{5ACD05B3-4075-4B93-9502-2C4FD996DC8E}" dt="2022-11-09T18:22:30.617" v="1091"/>
          <ac:picMkLst>
            <pc:docMk/>
            <pc:sldMk cId="1132886638" sldId="293"/>
            <ac:picMk id="6" creationId="{3E71C455-8688-E8CE-DE03-0535A54C3212}"/>
          </ac:picMkLst>
        </pc:picChg>
        <pc:picChg chg="add del mod">
          <ac:chgData name="Travis Head" userId="85472464c2d5d176" providerId="LiveId" clId="{5ACD05B3-4075-4B93-9502-2C4FD996DC8E}" dt="2022-11-09T18:22:30.617" v="1091"/>
          <ac:picMkLst>
            <pc:docMk/>
            <pc:sldMk cId="1132886638" sldId="293"/>
            <ac:picMk id="7" creationId="{995F029C-2AAE-B21B-0DD8-B65C04525B12}"/>
          </ac:picMkLst>
        </pc:picChg>
        <pc:picChg chg="add del mod">
          <ac:chgData name="Travis Head" userId="85472464c2d5d176" providerId="LiveId" clId="{5ACD05B3-4075-4B93-9502-2C4FD996DC8E}" dt="2022-11-09T18:22:52.402" v="1095"/>
          <ac:picMkLst>
            <pc:docMk/>
            <pc:sldMk cId="1132886638" sldId="293"/>
            <ac:picMk id="30" creationId="{504E706C-9CCD-B596-3F41-9C73DFDFF601}"/>
          </ac:picMkLst>
        </pc:picChg>
        <pc:picChg chg="add del mod">
          <ac:chgData name="Travis Head" userId="85472464c2d5d176" providerId="LiveId" clId="{5ACD05B3-4075-4B93-9502-2C4FD996DC8E}" dt="2022-11-09T18:22:52.402" v="1095"/>
          <ac:picMkLst>
            <pc:docMk/>
            <pc:sldMk cId="1132886638" sldId="293"/>
            <ac:picMk id="31" creationId="{1F846C3F-76C0-AE63-D4B3-8589CB3D587D}"/>
          </ac:picMkLst>
        </pc:picChg>
        <pc:picChg chg="add del mod">
          <ac:chgData name="Travis Head" userId="85472464c2d5d176" providerId="LiveId" clId="{5ACD05B3-4075-4B93-9502-2C4FD996DC8E}" dt="2022-11-09T18:22:52.402" v="1095"/>
          <ac:picMkLst>
            <pc:docMk/>
            <pc:sldMk cId="1132886638" sldId="293"/>
            <ac:picMk id="32" creationId="{3A68F15E-0DD6-B111-3597-F3930F300451}"/>
          </ac:picMkLst>
        </pc:pic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8" creationId="{DC39DCA3-AB53-37B4-B895-B02095ED559C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11" creationId="{AC5EBF80-F883-2332-3F33-78A6F12D91B1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12" creationId="{C6DC753A-C48A-3EC8-3362-5D830E4648EB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13" creationId="{F6D906E2-0832-98C6-093D-C6E806938E03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14" creationId="{56B00DE7-6B3B-6167-7A94-893149307C0E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16" creationId="{25F75483-CBFA-42FD-E122-2931EF3056C5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17" creationId="{D613081F-4C7F-AC2E-EA23-4A3F1CBDC9A4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19" creationId="{7EFE0ECF-D3C3-FDEB-5DBD-90D6F2804B39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20" creationId="{8F901AF2-0618-E455-C923-0309DCE212BE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21" creationId="{D420902A-525A-FBD2-A92F-E99B4881120D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22" creationId="{19C48BFE-3413-4D1F-2A0B-FDE307DA4B48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23" creationId="{5D1F7FC8-1F78-4A7F-525F-4AFB683D290C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24" creationId="{869C4A0D-F76F-3750-E963-CB349109C8E7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25" creationId="{90987861-2C2D-3E11-74A7-0DC0AACD1722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26" creationId="{E8D970E8-F6F4-9E59-5770-7764D6F28883}"/>
          </ac:cxnSpMkLst>
        </pc:cxnChg>
        <pc:cxnChg chg="add del mod">
          <ac:chgData name="Travis Head" userId="85472464c2d5d176" providerId="LiveId" clId="{5ACD05B3-4075-4B93-9502-2C4FD996DC8E}" dt="2022-11-09T18:22:30.617" v="1091"/>
          <ac:cxnSpMkLst>
            <pc:docMk/>
            <pc:sldMk cId="1132886638" sldId="293"/>
            <ac:cxnSpMk id="27" creationId="{4F2935A9-E6E9-969A-325A-331DC088E9BE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33" creationId="{49544744-A0D5-2264-4DDA-61124DF997EF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36" creationId="{943F770B-E068-2438-5898-A8B1DBEF22F1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37" creationId="{EBDC8B71-457D-3F6D-DCEB-F68E6B89F9C8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38" creationId="{9BF03E7C-25B1-07AF-2E77-65F6D0B582A0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39" creationId="{12E84276-CD2B-F6D9-653D-1139375472B7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41" creationId="{84EF18A5-48A6-5F92-953F-F9845F378FD7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42" creationId="{EF6D8559-6502-6AF9-CFB9-62F4C8CF2063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44" creationId="{E453378A-1C1B-4552-734B-8643BEC2EF34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45" creationId="{AA93E3A2-E51B-E864-6057-C5B0B1D358BF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46" creationId="{71FB9D2C-1F58-8246-55D5-55BF9EFEE10C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47" creationId="{62FBC41A-A797-E9B1-6C8B-9CBE22ABD49A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48" creationId="{CC5B9F7D-2F6F-C70E-E55E-F456016CB183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49" creationId="{BF23AC05-D0F3-A07D-CA1C-BBF800D8D941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50" creationId="{D98DFB98-97C3-7C90-0F77-B2A38A16F6D0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51" creationId="{08774B74-F8B7-94BA-8541-B3DD25AB7FD5}"/>
          </ac:cxnSpMkLst>
        </pc:cxnChg>
        <pc:cxnChg chg="add del mod">
          <ac:chgData name="Travis Head" userId="85472464c2d5d176" providerId="LiveId" clId="{5ACD05B3-4075-4B93-9502-2C4FD996DC8E}" dt="2022-11-09T18:22:52.402" v="1095"/>
          <ac:cxnSpMkLst>
            <pc:docMk/>
            <pc:sldMk cId="1132886638" sldId="293"/>
            <ac:cxnSpMk id="52" creationId="{106CBC30-29E5-09E1-9D34-F39BCD8C5E33}"/>
          </ac:cxnSpMkLst>
        </pc:cxnChg>
      </pc:sldChg>
    </pc:docChg>
  </pc:docChgLst>
  <pc:docChgLst>
    <pc:chgData name="Jose Herrera" userId="ac690c4c6e86adf3" providerId="Windows Live" clId="Web-{C295FCF9-EC0C-44BE-9323-1AEA0095DF42}"/>
    <pc:docChg chg="addSld delSld modSld">
      <pc:chgData name="Jose Herrera" userId="ac690c4c6e86adf3" providerId="Windows Live" clId="Web-{C295FCF9-EC0C-44BE-9323-1AEA0095DF42}" dt="2022-11-09T19:49:03.777" v="109" actId="1076"/>
      <pc:docMkLst>
        <pc:docMk/>
      </pc:docMkLst>
      <pc:sldChg chg="del">
        <pc:chgData name="Jose Herrera" userId="ac690c4c6e86adf3" providerId="Windows Live" clId="Web-{C295FCF9-EC0C-44BE-9323-1AEA0095DF42}" dt="2022-11-09T19:47:06.196" v="104"/>
        <pc:sldMkLst>
          <pc:docMk/>
          <pc:sldMk cId="1810629760" sldId="276"/>
        </pc:sldMkLst>
      </pc:sldChg>
      <pc:sldChg chg="del">
        <pc:chgData name="Jose Herrera" userId="ac690c4c6e86adf3" providerId="Windows Live" clId="Web-{C295FCF9-EC0C-44BE-9323-1AEA0095DF42}" dt="2022-11-09T19:47:14.852" v="105"/>
        <pc:sldMkLst>
          <pc:docMk/>
          <pc:sldMk cId="4028750370" sldId="277"/>
        </pc:sldMkLst>
      </pc:sldChg>
      <pc:sldChg chg="add del">
        <pc:chgData name="Jose Herrera" userId="ac690c4c6e86adf3" providerId="Windows Live" clId="Web-{C295FCF9-EC0C-44BE-9323-1AEA0095DF42}" dt="2022-11-09T19:47:32.821" v="106"/>
        <pc:sldMkLst>
          <pc:docMk/>
          <pc:sldMk cId="1671867253" sldId="280"/>
        </pc:sldMkLst>
      </pc:sldChg>
      <pc:sldChg chg="del">
        <pc:chgData name="Jose Herrera" userId="ac690c4c6e86adf3" providerId="Windows Live" clId="Web-{C295FCF9-EC0C-44BE-9323-1AEA0095DF42}" dt="2022-11-09T19:47:41.571" v="107"/>
        <pc:sldMkLst>
          <pc:docMk/>
          <pc:sldMk cId="3743926407" sldId="281"/>
        </pc:sldMkLst>
      </pc:sldChg>
      <pc:sldChg chg="del">
        <pc:chgData name="Jose Herrera" userId="ac690c4c6e86adf3" providerId="Windows Live" clId="Web-{C295FCF9-EC0C-44BE-9323-1AEA0095DF42}" dt="2022-11-09T19:45:27.771" v="100"/>
        <pc:sldMkLst>
          <pc:docMk/>
          <pc:sldMk cId="4292850638" sldId="282"/>
        </pc:sldMkLst>
      </pc:sldChg>
      <pc:sldChg chg="del">
        <pc:chgData name="Jose Herrera" userId="ac690c4c6e86adf3" providerId="Windows Live" clId="Web-{C295FCF9-EC0C-44BE-9323-1AEA0095DF42}" dt="2022-11-09T19:47:01.914" v="103"/>
        <pc:sldMkLst>
          <pc:docMk/>
          <pc:sldMk cId="1028749677" sldId="283"/>
        </pc:sldMkLst>
      </pc:sldChg>
      <pc:sldChg chg="del">
        <pc:chgData name="Jose Herrera" userId="ac690c4c6e86adf3" providerId="Windows Live" clId="Web-{C295FCF9-EC0C-44BE-9323-1AEA0095DF42}" dt="2022-11-09T19:13:02.170" v="5"/>
        <pc:sldMkLst>
          <pc:docMk/>
          <pc:sldMk cId="4152812690" sldId="284"/>
        </pc:sldMkLst>
      </pc:sldChg>
      <pc:sldChg chg="del">
        <pc:chgData name="Jose Herrera" userId="ac690c4c6e86adf3" providerId="Windows Live" clId="Web-{C295FCF9-EC0C-44BE-9323-1AEA0095DF42}" dt="2022-11-09T19:13:02.170" v="4"/>
        <pc:sldMkLst>
          <pc:docMk/>
          <pc:sldMk cId="243300027" sldId="290"/>
        </pc:sldMkLst>
      </pc:sldChg>
      <pc:sldChg chg="del">
        <pc:chgData name="Jose Herrera" userId="ac690c4c6e86adf3" providerId="Windows Live" clId="Web-{C295FCF9-EC0C-44BE-9323-1AEA0095DF42}" dt="2022-11-09T19:13:09.670" v="9"/>
        <pc:sldMkLst>
          <pc:docMk/>
          <pc:sldMk cId="2883890627" sldId="291"/>
        </pc:sldMkLst>
      </pc:sldChg>
      <pc:sldChg chg="del">
        <pc:chgData name="Jose Herrera" userId="ac690c4c6e86adf3" providerId="Windows Live" clId="Web-{C295FCF9-EC0C-44BE-9323-1AEA0095DF42}" dt="2022-11-09T19:12:27.059" v="3"/>
        <pc:sldMkLst>
          <pc:docMk/>
          <pc:sldMk cId="1132886638" sldId="293"/>
        </pc:sldMkLst>
      </pc:sldChg>
      <pc:sldChg chg="modSp">
        <pc:chgData name="Jose Herrera" userId="ac690c4c6e86adf3" providerId="Windows Live" clId="Web-{C295FCF9-EC0C-44BE-9323-1AEA0095DF42}" dt="2022-11-09T19:20:05.779" v="70" actId="20577"/>
        <pc:sldMkLst>
          <pc:docMk/>
          <pc:sldMk cId="285426158" sldId="294"/>
        </pc:sldMkLst>
        <pc:spChg chg="mod">
          <ac:chgData name="Jose Herrera" userId="ac690c4c6e86adf3" providerId="Windows Live" clId="Web-{C295FCF9-EC0C-44BE-9323-1AEA0095DF42}" dt="2022-11-09T19:20:05.779" v="70" actId="20577"/>
          <ac:spMkLst>
            <pc:docMk/>
            <pc:sldMk cId="285426158" sldId="294"/>
            <ac:spMk id="5" creationId="{7E506F49-8D58-8EEC-ED40-FBD0A276C743}"/>
          </ac:spMkLst>
        </pc:spChg>
      </pc:sldChg>
      <pc:sldChg chg="add del">
        <pc:chgData name="Jose Herrera" userId="ac690c4c6e86adf3" providerId="Windows Live" clId="Web-{C295FCF9-EC0C-44BE-9323-1AEA0095DF42}" dt="2022-11-09T19:12:14.637" v="1"/>
        <pc:sldMkLst>
          <pc:docMk/>
          <pc:sldMk cId="1633568068" sldId="296"/>
        </pc:sldMkLst>
      </pc:sldChg>
      <pc:sldChg chg="add">
        <pc:chgData name="Jose Herrera" userId="ac690c4c6e86adf3" providerId="Windows Live" clId="Web-{C295FCF9-EC0C-44BE-9323-1AEA0095DF42}" dt="2022-11-09T19:12:24.559" v="2"/>
        <pc:sldMkLst>
          <pc:docMk/>
          <pc:sldMk cId="2882568954" sldId="296"/>
        </pc:sldMkLst>
      </pc:sldChg>
      <pc:sldChg chg="addSp modSp add">
        <pc:chgData name="Jose Herrera" userId="ac690c4c6e86adf3" providerId="Windows Live" clId="Web-{C295FCF9-EC0C-44BE-9323-1AEA0095DF42}" dt="2022-11-09T19:16:44.256" v="25" actId="1076"/>
        <pc:sldMkLst>
          <pc:docMk/>
          <pc:sldMk cId="2117426865" sldId="297"/>
        </pc:sldMkLst>
        <pc:picChg chg="add mod">
          <ac:chgData name="Jose Herrera" userId="ac690c4c6e86adf3" providerId="Windows Live" clId="Web-{C295FCF9-EC0C-44BE-9323-1AEA0095DF42}" dt="2022-11-09T19:16:44.256" v="25" actId="1076"/>
          <ac:picMkLst>
            <pc:docMk/>
            <pc:sldMk cId="2117426865" sldId="297"/>
            <ac:picMk id="2" creationId="{8403A658-3F1B-F386-40CD-D81065480BD8}"/>
          </ac:picMkLst>
        </pc:picChg>
        <pc:picChg chg="mod">
          <ac:chgData name="Jose Herrera" userId="ac690c4c6e86adf3" providerId="Windows Live" clId="Web-{C295FCF9-EC0C-44BE-9323-1AEA0095DF42}" dt="2022-11-09T19:16:36.334" v="21" actId="1076"/>
          <ac:picMkLst>
            <pc:docMk/>
            <pc:sldMk cId="2117426865" sldId="297"/>
            <ac:picMk id="8" creationId="{63706B84-7E3A-E855-560E-52B7DF833F1B}"/>
          </ac:picMkLst>
        </pc:picChg>
        <pc:picChg chg="mod">
          <ac:chgData name="Jose Herrera" userId="ac690c4c6e86adf3" providerId="Windows Live" clId="Web-{C295FCF9-EC0C-44BE-9323-1AEA0095DF42}" dt="2022-11-09T19:16:38.021" v="22" actId="1076"/>
          <ac:picMkLst>
            <pc:docMk/>
            <pc:sldMk cId="2117426865" sldId="297"/>
            <ac:picMk id="9" creationId="{DCEDCE65-1AA4-3016-BCF8-52E375C33AF9}"/>
          </ac:picMkLst>
        </pc:picChg>
        <pc:picChg chg="mod">
          <ac:chgData name="Jose Herrera" userId="ac690c4c6e86adf3" providerId="Windows Live" clId="Web-{C295FCF9-EC0C-44BE-9323-1AEA0095DF42}" dt="2022-11-09T19:16:40.162" v="23" actId="1076"/>
          <ac:picMkLst>
            <pc:docMk/>
            <pc:sldMk cId="2117426865" sldId="297"/>
            <ac:picMk id="10" creationId="{25657AFD-AB27-2F75-5A2C-CA540DA4D70A}"/>
          </ac:picMkLst>
        </pc:picChg>
      </pc:sldChg>
      <pc:sldChg chg="addSp modSp add">
        <pc:chgData name="Jose Herrera" userId="ac690c4c6e86adf3" providerId="Windows Live" clId="Web-{C295FCF9-EC0C-44BE-9323-1AEA0095DF42}" dt="2022-11-09T19:15:00.815" v="13" actId="14100"/>
        <pc:sldMkLst>
          <pc:docMk/>
          <pc:sldMk cId="2232004987" sldId="298"/>
        </pc:sldMkLst>
        <pc:picChg chg="add mod">
          <ac:chgData name="Jose Herrera" userId="ac690c4c6e86adf3" providerId="Windows Live" clId="Web-{C295FCF9-EC0C-44BE-9323-1AEA0095DF42}" dt="2022-11-09T19:15:00.815" v="13" actId="14100"/>
          <ac:picMkLst>
            <pc:docMk/>
            <pc:sldMk cId="2232004987" sldId="298"/>
            <ac:picMk id="3" creationId="{4A6FFF09-CDF3-1A03-7CCB-A9469DF60026}"/>
          </ac:picMkLst>
        </pc:picChg>
        <pc:picChg chg="mod">
          <ac:chgData name="Jose Herrera" userId="ac690c4c6e86adf3" providerId="Windows Live" clId="Web-{C295FCF9-EC0C-44BE-9323-1AEA0095DF42}" dt="2022-11-09T19:14:56.424" v="12" actId="1076"/>
          <ac:picMkLst>
            <pc:docMk/>
            <pc:sldMk cId="2232004987" sldId="298"/>
            <ac:picMk id="4" creationId="{4A0EDD95-16FC-8D8D-B040-FBDCEF636798}"/>
          </ac:picMkLst>
        </pc:picChg>
      </pc:sldChg>
      <pc:sldChg chg="add">
        <pc:chgData name="Jose Herrera" userId="ac690c4c6e86adf3" providerId="Windows Live" clId="Web-{C295FCF9-EC0C-44BE-9323-1AEA0095DF42}" dt="2022-11-09T19:13:05.295" v="8"/>
        <pc:sldMkLst>
          <pc:docMk/>
          <pc:sldMk cId="3260357512" sldId="299"/>
        </pc:sldMkLst>
      </pc:sldChg>
      <pc:sldChg chg="addSp delSp modSp">
        <pc:chgData name="Jose Herrera" userId="ac690c4c6e86adf3" providerId="Windows Live" clId="Web-{C295FCF9-EC0C-44BE-9323-1AEA0095DF42}" dt="2022-11-09T19:44:45.973" v="99" actId="14100"/>
        <pc:sldMkLst>
          <pc:docMk/>
          <pc:sldMk cId="1054464043" sldId="301"/>
        </pc:sldMkLst>
        <pc:spChg chg="del">
          <ac:chgData name="Jose Herrera" userId="ac690c4c6e86adf3" providerId="Windows Live" clId="Web-{C295FCF9-EC0C-44BE-9323-1AEA0095DF42}" dt="2022-11-09T19:41:10.014" v="71"/>
          <ac:spMkLst>
            <pc:docMk/>
            <pc:sldMk cId="1054464043" sldId="301"/>
            <ac:spMk id="3" creationId="{6FD76524-B6A3-979D-3A74-0B59B42CBEF9}"/>
          </ac:spMkLst>
        </pc:spChg>
        <pc:picChg chg="add mod modCrop">
          <ac:chgData name="Jose Herrera" userId="ac690c4c6e86adf3" providerId="Windows Live" clId="Web-{C295FCF9-EC0C-44BE-9323-1AEA0095DF42}" dt="2022-11-09T19:44:42.598" v="98" actId="1076"/>
          <ac:picMkLst>
            <pc:docMk/>
            <pc:sldMk cId="1054464043" sldId="301"/>
            <ac:picMk id="3" creationId="{9606A461-245C-F227-8C7E-0AF7F1BC580C}"/>
          </ac:picMkLst>
        </pc:picChg>
        <pc:picChg chg="add mod ord modCrop">
          <ac:chgData name="Jose Herrera" userId="ac690c4c6e86adf3" providerId="Windows Live" clId="Web-{C295FCF9-EC0C-44BE-9323-1AEA0095DF42}" dt="2022-11-09T19:44:19.550" v="93" actId="1076"/>
          <ac:picMkLst>
            <pc:docMk/>
            <pc:sldMk cId="1054464043" sldId="301"/>
            <ac:picMk id="4" creationId="{C29BE091-0F14-A86A-C65D-9EF60C655863}"/>
          </ac:picMkLst>
        </pc:picChg>
        <pc:picChg chg="add mod modCrop">
          <ac:chgData name="Jose Herrera" userId="ac690c4c6e86adf3" providerId="Windows Live" clId="Web-{C295FCF9-EC0C-44BE-9323-1AEA0095DF42}" dt="2022-11-09T19:44:45.973" v="99" actId="14100"/>
          <ac:picMkLst>
            <pc:docMk/>
            <pc:sldMk cId="1054464043" sldId="301"/>
            <ac:picMk id="5" creationId="{B8310F40-DF88-89DC-B251-29880B267B2C}"/>
          </ac:picMkLst>
        </pc:picChg>
      </pc:sldChg>
      <pc:sldChg chg="delSp modSp">
        <pc:chgData name="Jose Herrera" userId="ac690c4c6e86adf3" providerId="Windows Live" clId="Web-{C295FCF9-EC0C-44BE-9323-1AEA0095DF42}" dt="2022-11-09T19:49:03.777" v="109" actId="1076"/>
        <pc:sldMkLst>
          <pc:docMk/>
          <pc:sldMk cId="3903604584" sldId="302"/>
        </pc:sldMkLst>
        <pc:spChg chg="mod">
          <ac:chgData name="Jose Herrera" userId="ac690c4c6e86adf3" providerId="Windows Live" clId="Web-{C295FCF9-EC0C-44BE-9323-1AEA0095DF42}" dt="2022-11-09T19:49:03.777" v="109" actId="1076"/>
          <ac:spMkLst>
            <pc:docMk/>
            <pc:sldMk cId="3903604584" sldId="302"/>
            <ac:spMk id="2" creationId="{75A48AEB-F3D0-9D60-D0E6-B701AAA851FC}"/>
          </ac:spMkLst>
        </pc:spChg>
        <pc:spChg chg="del">
          <ac:chgData name="Jose Herrera" userId="ac690c4c6e86adf3" providerId="Windows Live" clId="Web-{C295FCF9-EC0C-44BE-9323-1AEA0095DF42}" dt="2022-11-09T19:48:58.839" v="108"/>
          <ac:spMkLst>
            <pc:docMk/>
            <pc:sldMk cId="3903604584" sldId="302"/>
            <ac:spMk id="3" creationId="{77A3749D-7BE8-B8F7-7E81-2B3335F1488D}"/>
          </ac:spMkLst>
        </pc:spChg>
      </pc:sldChg>
    </pc:docChg>
  </pc:docChgLst>
  <pc:docChgLst>
    <pc:chgData name="Travis Head" userId="85472464c2d5d176" providerId="LiveId" clId="{776774A8-6EB7-4B35-9F34-185D521B5D0D}"/>
    <pc:docChg chg="custSel addSld modSld sldOrd">
      <pc:chgData name="Travis Head" userId="85472464c2d5d176" providerId="LiveId" clId="{776774A8-6EB7-4B35-9F34-185D521B5D0D}" dt="2022-11-09T19:49:14.170" v="773" actId="1076"/>
      <pc:docMkLst>
        <pc:docMk/>
      </pc:docMkLst>
      <pc:sldChg chg="delSp modSp mod">
        <pc:chgData name="Travis Head" userId="85472464c2d5d176" providerId="LiveId" clId="{776774A8-6EB7-4B35-9F34-185D521B5D0D}" dt="2022-11-09T19:38:09.300" v="672" actId="14100"/>
        <pc:sldMkLst>
          <pc:docMk/>
          <pc:sldMk cId="1396983585" sldId="286"/>
        </pc:sldMkLst>
        <pc:spChg chg="del">
          <ac:chgData name="Travis Head" userId="85472464c2d5d176" providerId="LiveId" clId="{776774A8-6EB7-4B35-9F34-185D521B5D0D}" dt="2022-11-09T19:24:58.373" v="427" actId="478"/>
          <ac:spMkLst>
            <pc:docMk/>
            <pc:sldMk cId="1396983585" sldId="286"/>
            <ac:spMk id="4" creationId="{C9193054-87ED-128E-233E-513620A2FE9E}"/>
          </ac:spMkLst>
        </pc:spChg>
        <pc:graphicFrameChg chg="del modGraphic">
          <ac:chgData name="Travis Head" userId="85472464c2d5d176" providerId="LiveId" clId="{776774A8-6EB7-4B35-9F34-185D521B5D0D}" dt="2022-11-09T19:25:00.292" v="428" actId="478"/>
          <ac:graphicFrameMkLst>
            <pc:docMk/>
            <pc:sldMk cId="1396983585" sldId="286"/>
            <ac:graphicFrameMk id="3" creationId="{1E3499F2-AA6E-29F1-799F-6BA9ECAED6B2}"/>
          </ac:graphicFrameMkLst>
        </pc:graphicFrameChg>
        <pc:graphicFrameChg chg="mod">
          <ac:chgData name="Travis Head" userId="85472464c2d5d176" providerId="LiveId" clId="{776774A8-6EB7-4B35-9F34-185D521B5D0D}" dt="2022-11-09T19:38:09.300" v="672" actId="14100"/>
          <ac:graphicFrameMkLst>
            <pc:docMk/>
            <pc:sldMk cId="1396983585" sldId="286"/>
            <ac:graphicFrameMk id="5" creationId="{7EB987A0-4C5B-BB57-D170-049EC866B271}"/>
          </ac:graphicFrameMkLst>
        </pc:graphicFrameChg>
        <pc:graphicFrameChg chg="mod modGraphic">
          <ac:chgData name="Travis Head" userId="85472464c2d5d176" providerId="LiveId" clId="{776774A8-6EB7-4B35-9F34-185D521B5D0D}" dt="2022-11-09T19:38:03.739" v="671" actId="1076"/>
          <ac:graphicFrameMkLst>
            <pc:docMk/>
            <pc:sldMk cId="1396983585" sldId="286"/>
            <ac:graphicFrameMk id="7" creationId="{39D9E68A-96EB-A63E-9B98-C456F6B35176}"/>
          </ac:graphicFrameMkLst>
        </pc:graphicFrameChg>
      </pc:sldChg>
      <pc:sldChg chg="addSp delSp modSp mod">
        <pc:chgData name="Travis Head" userId="85472464c2d5d176" providerId="LiveId" clId="{776774A8-6EB7-4B35-9F34-185D521B5D0D}" dt="2022-11-09T19:41:00.638" v="677" actId="14100"/>
        <pc:sldMkLst>
          <pc:docMk/>
          <pc:sldMk cId="2597403499" sldId="288"/>
        </pc:sldMkLst>
        <pc:spChg chg="mod">
          <ac:chgData name="Travis Head" userId="85472464c2d5d176" providerId="LiveId" clId="{776774A8-6EB7-4B35-9F34-185D521B5D0D}" dt="2022-11-09T18:56:18.498" v="95"/>
          <ac:spMkLst>
            <pc:docMk/>
            <pc:sldMk cId="2597403499" sldId="288"/>
            <ac:spMk id="2" creationId="{39DD86C2-4C57-4CE7-E6EA-D18F6785AEF4}"/>
          </ac:spMkLst>
        </pc:spChg>
        <pc:spChg chg="del mod">
          <ac:chgData name="Travis Head" userId="85472464c2d5d176" providerId="LiveId" clId="{776774A8-6EB7-4B35-9F34-185D521B5D0D}" dt="2022-11-09T19:27:24.250" v="441" actId="3680"/>
          <ac:spMkLst>
            <pc:docMk/>
            <pc:sldMk cId="2597403499" sldId="288"/>
            <ac:spMk id="3" creationId="{2D220716-BB51-D952-CB12-85628A03133B}"/>
          </ac:spMkLst>
        </pc:spChg>
        <pc:spChg chg="add del mod">
          <ac:chgData name="Travis Head" userId="85472464c2d5d176" providerId="LiveId" clId="{776774A8-6EB7-4B35-9F34-185D521B5D0D}" dt="2022-11-09T19:31:27.695" v="564" actId="3680"/>
          <ac:spMkLst>
            <pc:docMk/>
            <pc:sldMk cId="2597403499" sldId="288"/>
            <ac:spMk id="6" creationId="{719E5545-BB38-893B-E9BF-5FAE06FE546E}"/>
          </ac:spMkLst>
        </pc:spChg>
        <pc:graphicFrameChg chg="add del mod ord modGraphic">
          <ac:chgData name="Travis Head" userId="85472464c2d5d176" providerId="LiveId" clId="{776774A8-6EB7-4B35-9F34-185D521B5D0D}" dt="2022-11-09T19:30:45.365" v="563" actId="478"/>
          <ac:graphicFrameMkLst>
            <pc:docMk/>
            <pc:sldMk cId="2597403499" sldId="288"/>
            <ac:graphicFrameMk id="4" creationId="{CBB92025-08DD-0895-7D2C-83735090C54B}"/>
          </ac:graphicFrameMkLst>
        </pc:graphicFrameChg>
        <pc:graphicFrameChg chg="add mod ord modGraphic">
          <ac:chgData name="Travis Head" userId="85472464c2d5d176" providerId="LiveId" clId="{776774A8-6EB7-4B35-9F34-185D521B5D0D}" dt="2022-11-09T19:41:00.638" v="677" actId="14100"/>
          <ac:graphicFrameMkLst>
            <pc:docMk/>
            <pc:sldMk cId="2597403499" sldId="288"/>
            <ac:graphicFrameMk id="7" creationId="{AC966F8C-E01A-50DF-B60A-6B7FF791C1FB}"/>
          </ac:graphicFrameMkLst>
        </pc:graphicFrameChg>
      </pc:sldChg>
      <pc:sldChg chg="modSp mod">
        <pc:chgData name="Travis Head" userId="85472464c2d5d176" providerId="LiveId" clId="{776774A8-6EB7-4B35-9F34-185D521B5D0D}" dt="2022-11-09T19:03:19.617" v="186" actId="255"/>
        <pc:sldMkLst>
          <pc:docMk/>
          <pc:sldMk cId="3230136948" sldId="289"/>
        </pc:sldMkLst>
        <pc:spChg chg="mod">
          <ac:chgData name="Travis Head" userId="85472464c2d5d176" providerId="LiveId" clId="{776774A8-6EB7-4B35-9F34-185D521B5D0D}" dt="2022-11-09T19:03:19.617" v="186" actId="255"/>
          <ac:spMkLst>
            <pc:docMk/>
            <pc:sldMk cId="3230136948" sldId="289"/>
            <ac:spMk id="5" creationId="{7E506F49-8D58-8EEC-ED40-FBD0A276C743}"/>
          </ac:spMkLst>
        </pc:spChg>
      </pc:sldChg>
      <pc:sldChg chg="modSp add mod">
        <pc:chgData name="Travis Head" userId="85472464c2d5d176" providerId="LiveId" clId="{776774A8-6EB7-4B35-9F34-185D521B5D0D}" dt="2022-11-09T19:19:36.293" v="383" actId="20577"/>
        <pc:sldMkLst>
          <pc:docMk/>
          <pc:sldMk cId="285426158" sldId="294"/>
        </pc:sldMkLst>
        <pc:spChg chg="mod">
          <ac:chgData name="Travis Head" userId="85472464c2d5d176" providerId="LiveId" clId="{776774A8-6EB7-4B35-9F34-185D521B5D0D}" dt="2022-11-09T19:19:36.293" v="383" actId="20577"/>
          <ac:spMkLst>
            <pc:docMk/>
            <pc:sldMk cId="285426158" sldId="294"/>
            <ac:spMk id="5" creationId="{7E506F49-8D58-8EEC-ED40-FBD0A276C743}"/>
          </ac:spMkLst>
        </pc:spChg>
      </pc:sldChg>
      <pc:sldChg chg="modSp new mod">
        <pc:chgData name="Travis Head" userId="85472464c2d5d176" providerId="LiveId" clId="{776774A8-6EB7-4B35-9F34-185D521B5D0D}" dt="2022-11-09T19:25:54.418" v="439" actId="20577"/>
        <pc:sldMkLst>
          <pc:docMk/>
          <pc:sldMk cId="52963690" sldId="295"/>
        </pc:sldMkLst>
        <pc:spChg chg="mod">
          <ac:chgData name="Travis Head" userId="85472464c2d5d176" providerId="LiveId" clId="{776774A8-6EB7-4B35-9F34-185D521B5D0D}" dt="2022-11-09T19:05:22.987" v="211" actId="20577"/>
          <ac:spMkLst>
            <pc:docMk/>
            <pc:sldMk cId="52963690" sldId="295"/>
            <ac:spMk id="2" creationId="{09360A23-3FDD-1AE2-AC61-A0EED14E26A1}"/>
          </ac:spMkLst>
        </pc:spChg>
        <pc:spChg chg="mod">
          <ac:chgData name="Travis Head" userId="85472464c2d5d176" providerId="LiveId" clId="{776774A8-6EB7-4B35-9F34-185D521B5D0D}" dt="2022-11-09T19:25:54.418" v="439" actId="20577"/>
          <ac:spMkLst>
            <pc:docMk/>
            <pc:sldMk cId="52963690" sldId="295"/>
            <ac:spMk id="3" creationId="{6EF4A6D4-C72E-CF5A-91AB-9E0663202F31}"/>
          </ac:spMkLst>
        </pc:spChg>
      </pc:sldChg>
      <pc:sldChg chg="addSp delSp modSp new mod">
        <pc:chgData name="Travis Head" userId="85472464c2d5d176" providerId="LiveId" clId="{776774A8-6EB7-4B35-9F34-185D521B5D0D}" dt="2022-11-09T19:24:52.953" v="425" actId="1076"/>
        <pc:sldMkLst>
          <pc:docMk/>
          <pc:sldMk cId="1354586763" sldId="300"/>
        </pc:sldMkLst>
        <pc:spChg chg="mod">
          <ac:chgData name="Travis Head" userId="85472464c2d5d176" providerId="LiveId" clId="{776774A8-6EB7-4B35-9F34-185D521B5D0D}" dt="2022-11-09T19:22:44.152" v="391" actId="27636"/>
          <ac:spMkLst>
            <pc:docMk/>
            <pc:sldMk cId="1354586763" sldId="300"/>
            <ac:spMk id="2" creationId="{837BD839-9025-FE65-1CBC-F4975224FBF0}"/>
          </ac:spMkLst>
        </pc:spChg>
        <pc:spChg chg="del">
          <ac:chgData name="Travis Head" userId="85472464c2d5d176" providerId="LiveId" clId="{776774A8-6EB7-4B35-9F34-185D521B5D0D}" dt="2022-11-09T19:22:28.972" v="385"/>
          <ac:spMkLst>
            <pc:docMk/>
            <pc:sldMk cId="1354586763" sldId="300"/>
            <ac:spMk id="3" creationId="{1CF690B9-C5DA-3707-FA2F-AB498A079533}"/>
          </ac:spMkLst>
        </pc:spChg>
        <pc:spChg chg="add mod">
          <ac:chgData name="Travis Head" userId="85472464c2d5d176" providerId="LiveId" clId="{776774A8-6EB7-4B35-9F34-185D521B5D0D}" dt="2022-11-09T19:24:30.820" v="421" actId="1076"/>
          <ac:spMkLst>
            <pc:docMk/>
            <pc:sldMk cId="1354586763" sldId="300"/>
            <ac:spMk id="6" creationId="{8B1FD9CE-2457-5C1F-B5D5-82A01948A8F8}"/>
          </ac:spMkLst>
        </pc:spChg>
        <pc:spChg chg="add mod">
          <ac:chgData name="Travis Head" userId="85472464c2d5d176" providerId="LiveId" clId="{776774A8-6EB7-4B35-9F34-185D521B5D0D}" dt="2022-11-09T19:24:52.953" v="425" actId="1076"/>
          <ac:spMkLst>
            <pc:docMk/>
            <pc:sldMk cId="1354586763" sldId="300"/>
            <ac:spMk id="8" creationId="{13655931-515C-0D03-3F06-AF2BCE7DB0F2}"/>
          </ac:spMkLst>
        </pc:spChg>
        <pc:graphicFrameChg chg="add mod">
          <ac:chgData name="Travis Head" userId="85472464c2d5d176" providerId="LiveId" clId="{776774A8-6EB7-4B35-9F34-185D521B5D0D}" dt="2022-11-09T19:24:37.562" v="422" actId="1076"/>
          <ac:graphicFrameMkLst>
            <pc:docMk/>
            <pc:sldMk cId="1354586763" sldId="300"/>
            <ac:graphicFrameMk id="7" creationId="{C9F4393B-734D-EA46-FFCB-3163C56B7A83}"/>
          </ac:graphicFrameMkLst>
        </pc:graphicFrameChg>
        <pc:picChg chg="add mod">
          <ac:chgData name="Travis Head" userId="85472464c2d5d176" providerId="LiveId" clId="{776774A8-6EB7-4B35-9F34-185D521B5D0D}" dt="2022-11-09T19:24:28.703" v="420" actId="1076"/>
          <ac:picMkLst>
            <pc:docMk/>
            <pc:sldMk cId="1354586763" sldId="300"/>
            <ac:picMk id="5" creationId="{29854562-4B37-E06A-AE3F-3E62149D1C48}"/>
          </ac:picMkLst>
        </pc:picChg>
      </pc:sldChg>
      <pc:sldChg chg="addSp delSp modSp new mod ord">
        <pc:chgData name="Travis Head" userId="85472464c2d5d176" providerId="LiveId" clId="{776774A8-6EB7-4B35-9F34-185D521B5D0D}" dt="2022-11-09T19:44:58.747" v="695" actId="1076"/>
        <pc:sldMkLst>
          <pc:docMk/>
          <pc:sldMk cId="1054464043" sldId="301"/>
        </pc:sldMkLst>
        <pc:spChg chg="mod">
          <ac:chgData name="Travis Head" userId="85472464c2d5d176" providerId="LiveId" clId="{776774A8-6EB7-4B35-9F34-185D521B5D0D}" dt="2022-11-09T19:41:20.595" v="679"/>
          <ac:spMkLst>
            <pc:docMk/>
            <pc:sldMk cId="1054464043" sldId="301"/>
            <ac:spMk id="2" creationId="{4E32C2A6-BF57-8F7C-5FF1-FDE231E35932}"/>
          </ac:spMkLst>
        </pc:spChg>
        <pc:picChg chg="mod">
          <ac:chgData name="Travis Head" userId="85472464c2d5d176" providerId="LiveId" clId="{776774A8-6EB7-4B35-9F34-185D521B5D0D}" dt="2022-11-09T19:43:43.419" v="691" actId="1076"/>
          <ac:picMkLst>
            <pc:docMk/>
            <pc:sldMk cId="1054464043" sldId="301"/>
            <ac:picMk id="3" creationId="{9606A461-245C-F227-8C7E-0AF7F1BC580C}"/>
          </ac:picMkLst>
        </pc:picChg>
        <pc:picChg chg="mod">
          <ac:chgData name="Travis Head" userId="85472464c2d5d176" providerId="LiveId" clId="{776774A8-6EB7-4B35-9F34-185D521B5D0D}" dt="2022-11-09T19:44:55.677" v="694" actId="14100"/>
          <ac:picMkLst>
            <pc:docMk/>
            <pc:sldMk cId="1054464043" sldId="301"/>
            <ac:picMk id="4" creationId="{C29BE091-0F14-A86A-C65D-9EF60C655863}"/>
          </ac:picMkLst>
        </pc:picChg>
        <pc:picChg chg="mod">
          <ac:chgData name="Travis Head" userId="85472464c2d5d176" providerId="LiveId" clId="{776774A8-6EB7-4B35-9F34-185D521B5D0D}" dt="2022-11-09T19:44:58.747" v="695" actId="1076"/>
          <ac:picMkLst>
            <pc:docMk/>
            <pc:sldMk cId="1054464043" sldId="301"/>
            <ac:picMk id="5" creationId="{B8310F40-DF88-89DC-B251-29880B267B2C}"/>
          </ac:picMkLst>
        </pc:picChg>
        <pc:cxnChg chg="add del">
          <ac:chgData name="Travis Head" userId="85472464c2d5d176" providerId="LiveId" clId="{776774A8-6EB7-4B35-9F34-185D521B5D0D}" dt="2022-11-09T19:43:25.129" v="687" actId="478"/>
          <ac:cxnSpMkLst>
            <pc:docMk/>
            <pc:sldMk cId="1054464043" sldId="301"/>
            <ac:cxnSpMk id="6" creationId="{F6D655D2-AFD0-AD43-4E1B-FDEFF9C11FA3}"/>
          </ac:cxnSpMkLst>
        </pc:cxnChg>
      </pc:sldChg>
      <pc:sldChg chg="modSp new mod">
        <pc:chgData name="Travis Head" userId="85472464c2d5d176" providerId="LiveId" clId="{776774A8-6EB7-4B35-9F34-185D521B5D0D}" dt="2022-11-09T19:49:14.170" v="773" actId="1076"/>
        <pc:sldMkLst>
          <pc:docMk/>
          <pc:sldMk cId="3903604584" sldId="302"/>
        </pc:sldMkLst>
        <pc:spChg chg="mod">
          <ac:chgData name="Travis Head" userId="85472464c2d5d176" providerId="LiveId" clId="{776774A8-6EB7-4B35-9F34-185D521B5D0D}" dt="2022-11-09T19:49:14.170" v="773" actId="1076"/>
          <ac:spMkLst>
            <pc:docMk/>
            <pc:sldMk cId="3903604584" sldId="302"/>
            <ac:spMk id="2" creationId="{75A48AEB-F3D0-9D60-D0E6-B701AAA851F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Win</a:t>
            </a:r>
            <a:r>
              <a:rPr lang="en-US" baseline="0"/>
              <a:t> Rate vs. Elo Rating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Wins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Sheet1!$D$2:$D$6</c:f>
              <c:numCache>
                <c:formatCode>General</c:formatCode>
                <c:ptCount val="5"/>
                <c:pt idx="0">
                  <c:v>600</c:v>
                </c:pt>
                <c:pt idx="1">
                  <c:v>700</c:v>
                </c:pt>
                <c:pt idx="2">
                  <c:v>1000</c:v>
                </c:pt>
                <c:pt idx="3">
                  <c:v>1300</c:v>
                </c:pt>
                <c:pt idx="4">
                  <c:v>1500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8</c:v>
                </c:pt>
                <c:pt idx="1">
                  <c:v>7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F0-41E9-89B1-4D27E3A14527}"/>
            </c:ext>
          </c:extLst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Losses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Sheet1!$D$2:$D$6</c:f>
              <c:numCache>
                <c:formatCode>General</c:formatCode>
                <c:ptCount val="5"/>
                <c:pt idx="0">
                  <c:v>600</c:v>
                </c:pt>
                <c:pt idx="1">
                  <c:v>700</c:v>
                </c:pt>
                <c:pt idx="2">
                  <c:v>1000</c:v>
                </c:pt>
                <c:pt idx="3">
                  <c:v>1300</c:v>
                </c:pt>
                <c:pt idx="4">
                  <c:v>1500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F0-41E9-89B1-4D27E3A14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6320888"/>
        <c:axId val="466321848"/>
      </c:barChart>
      <c:catAx>
        <c:axId val="466320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Elo 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321848"/>
        <c:crosses val="autoZero"/>
        <c:auto val="1"/>
        <c:lblAlgn val="ctr"/>
        <c:lblOffset val="100"/>
        <c:noMultiLvlLbl val="0"/>
      </c:catAx>
      <c:valAx>
        <c:axId val="466321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320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Sheet1!$A$2:$A$11</cx:f>
        <cx:lvl ptCount="10" formatCode="General">
          <cx:pt idx="0">0.51000000000000001</cx:pt>
          <cx:pt idx="1">0.34000000000000002</cx:pt>
          <cx:pt idx="2">0.32000000000000001</cx:pt>
          <cx:pt idx="3">0.28999999999999998</cx:pt>
          <cx:pt idx="4">0.23999999999999999</cx:pt>
          <cx:pt idx="5">0.23999999999999999</cx:pt>
          <cx:pt idx="6">0.22</cx:pt>
          <cx:pt idx="7">0.17000000000000001</cx:pt>
          <cx:pt idx="8">0.23999999999999999</cx:pt>
          <cx:pt idx="9">0.23000000000000001</cx:pt>
        </cx:lvl>
      </cx:numDim>
    </cx:data>
  </cx:chartData>
  <cx:chart>
    <cx:title pos="t" align="ctr" overlay="0">
      <cx:tx>
        <cx:txData>
          <cx:v>A.I. Time to Move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A.I. Time to Move</a:t>
          </a:r>
        </a:p>
      </cx:txPr>
    </cx:title>
    <cx:plotArea>
      <cx:plotAreaRegion>
        <cx:series layoutId="clusteredColumn" uniqueId="{58A638F7-DE3A-422A-9CC7-E200C55D6B99}">
          <cx:dataId val="0"/>
          <cx:layoutPr>
            <cx:binning intervalClosed="r"/>
          </cx:layoutPr>
        </cx:series>
      </cx:plotAreaRegion>
      <cx:axis id="0">
        <cx:catScaling gapWidth="0"/>
        <cx:title>
          <cx:tx>
            <cx:txData>
              <cx:v>Time (s)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Time (s)</a:t>
              </a:r>
            </a:p>
          </cx:txPr>
        </cx:title>
        <cx:tickLabels/>
      </cx:axis>
      <cx:axis id="1">
        <cx:valScaling/>
        <cx:title>
          <cx:tx>
            <cx:txData>
              <cx:v>Number of Moves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Number of Moves</a:t>
              </a:r>
            </a:p>
          </cx:txPr>
        </cx:title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AB4D8-AFB8-46A0-9AE2-8FDD26A2647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F0D01-9E14-4357-A08D-39E2B2A13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2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_6CCEB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250" y="4244975"/>
            <a:ext cx="7302500" cy="1603375"/>
          </a:xfrm>
        </p:spPr>
        <p:txBody>
          <a:bodyPr>
            <a:normAutofit fontScale="90000"/>
          </a:bodyPr>
          <a:lstStyle/>
          <a:p>
            <a:r>
              <a:rPr lang="en-US"/>
              <a:t>ECEN 404 Final Presentation</a:t>
            </a:r>
            <a:br>
              <a:rPr lang="en-US"/>
            </a:br>
            <a:r>
              <a:rPr lang="en-US"/>
              <a:t>Team 15: Rogue Chess App</a:t>
            </a:r>
            <a:br>
              <a:rPr lang="en-US"/>
            </a:br>
            <a:r>
              <a:rPr lang="en-US" sz="2700"/>
              <a:t>Jose Herrera, Travis Head</a:t>
            </a:r>
            <a:br>
              <a:rPr lang="en-US" sz="2700"/>
            </a:br>
            <a:r>
              <a:rPr lang="en-US" sz="2700"/>
              <a:t>Sponsor: Pranav Dhulipala </a:t>
            </a:r>
            <a:br>
              <a:rPr lang="en-US" sz="2700"/>
            </a:br>
            <a:r>
              <a:rPr lang="en-US" sz="2700"/>
              <a:t>TA: Eric Robles</a:t>
            </a:r>
            <a:br>
              <a:rPr lang="en-US" sz="3600"/>
            </a:br>
            <a:endParaRPr lang="en-US"/>
          </a:p>
        </p:txBody>
      </p:sp>
      <p:sp>
        <p:nvSpPr>
          <p:cNvPr id="4" name="Diagonal Stripe 3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LCOE_logo_H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00" y="1105318"/>
            <a:ext cx="3114199" cy="525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7601" y="6058297"/>
            <a:ext cx="26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About 30 seconds</a:t>
            </a:r>
          </a:p>
        </p:txBody>
      </p:sp>
    </p:spTree>
    <p:extLst>
      <p:ext uri="{BB962C8B-B14F-4D97-AF65-F5344CB8AC3E}">
        <p14:creationId xmlns:p14="http://schemas.microsoft.com/office/powerpoint/2010/main" val="162857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C2A6-BF57-8F7C-5FF1-FDE231E3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System Results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29BE091-0F14-A86A-C65D-9EF60C655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52" r="18089" b="-256"/>
          <a:stretch/>
        </p:blipFill>
        <p:spPr>
          <a:xfrm>
            <a:off x="789154" y="1881582"/>
            <a:ext cx="2087152" cy="4087350"/>
          </a:xfrm>
        </p:spPr>
      </p:pic>
      <p:pic>
        <p:nvPicPr>
          <p:cNvPr id="3" name="Picture 4" descr="A picture containing text, electronics, display, cellphone&#10;&#10;Description automatically generated">
            <a:extLst>
              <a:ext uri="{FF2B5EF4-FFF2-40B4-BE49-F238E27FC236}">
                <a16:creationId xmlns:a16="http://schemas.microsoft.com/office/drawing/2014/main" id="{9606A461-245C-F227-8C7E-0AF7F1BC5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" t="10356" b="17799"/>
          <a:stretch/>
        </p:blipFill>
        <p:spPr>
          <a:xfrm rot="5400000">
            <a:off x="5208100" y="2819796"/>
            <a:ext cx="4209104" cy="227327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8310F40-DF88-89DC-B251-29880B267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" t="12987" b="13312"/>
          <a:stretch/>
        </p:blipFill>
        <p:spPr>
          <a:xfrm rot="5400000">
            <a:off x="2448253" y="2799830"/>
            <a:ext cx="4226893" cy="23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6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86C2-4C57-4CE7-E6EA-D18F6785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System Results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C966F8C-E01A-50DF-B60A-6B7FF791C1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497835"/>
              </p:ext>
            </p:extLst>
          </p:nvPr>
        </p:nvGraphicFramePr>
        <p:xfrm>
          <a:off x="457199" y="2049463"/>
          <a:ext cx="8229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417741563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7627589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42038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21.7MB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5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Response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0.28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1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Elo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~700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~1300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7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Pieces Types 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1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Randomization </a:t>
                      </a:r>
                    </a:p>
                    <a:p>
                      <a:pPr algn="ctr"/>
                      <a:r>
                        <a:rPr lang="en-US"/>
                        <a:t>(50%, 70%, 90%)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50%, 70%, 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50%, 70%, 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395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Crashing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Single Player crashes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 Crashes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04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403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0A23-3FDD-1AE2-AC61-A0EED14E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4A6D4-C72E-CF5A-91AB-9E066320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Fixing </a:t>
            </a:r>
            <a:r>
              <a:rPr lang="en-US" sz="2400" err="1"/>
              <a:t>tflite</a:t>
            </a:r>
            <a:r>
              <a:rPr lang="en-US" sz="2400"/>
              <a:t> issue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Update implementations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Possibly new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Reduce file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Delete unnecessary files/code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Testing for in-app movement of A.I.</a:t>
            </a:r>
          </a:p>
        </p:txBody>
      </p:sp>
    </p:spTree>
    <p:extLst>
      <p:ext uri="{BB962C8B-B14F-4D97-AF65-F5344CB8AC3E}">
        <p14:creationId xmlns:p14="http://schemas.microsoft.com/office/powerpoint/2010/main" val="5296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2655-6D44-C4DC-F308-89E4AAE0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06F49-8D58-8EEC-ED40-FBD0A276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2400"/>
              <a:t>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Server concept abandoned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Directly integrated A.I. to app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marL="457200" lvl="1" indent="0">
              <a:buNone/>
            </a:pPr>
            <a:endParaRPr 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Current Status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Integration mostly 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Resolve </a:t>
            </a:r>
            <a:r>
              <a:rPr lang="en-US" sz="2400" err="1"/>
              <a:t>Tensorflow</a:t>
            </a:r>
            <a:r>
              <a:rPr lang="en-US" sz="2400"/>
              <a:t> Lite issue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Finish piece movement validation in app this week</a:t>
            </a:r>
          </a:p>
          <a:p>
            <a:pPr marL="457200" lvl="1" indent="0">
              <a:buNone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013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2655-6D44-C4DC-F308-89E4AAE0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06F49-8D58-8EEC-ED40-FBD0A276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numCol="2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What we learned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A LOT about chess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App building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Machine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Data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cs typeface="Arial"/>
              </a:rPr>
              <a:t>New Programming Language</a:t>
            </a:r>
            <a:endParaRPr lang="en-US" sz="2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Coordination between languages</a:t>
            </a:r>
            <a:endParaRPr lang="en-US" sz="2400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42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8AEB-F3D0-9D60-D0E6-B701AAA8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71034"/>
            <a:ext cx="8229600" cy="803756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0360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9699-1718-21BF-558A-2674496A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E7389-68E4-82A3-B55C-C34378CAE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5969"/>
            <a:ext cx="8229600" cy="4076893"/>
          </a:xfrm>
        </p:spPr>
        <p:txBody>
          <a:bodyPr/>
          <a:lstStyle/>
          <a:p>
            <a:r>
              <a:rPr lang="en-US" sz="2000"/>
              <a:t>Problem: There are many variations of the game of chess; however, after a while it can be predictable or lack of excitement.</a:t>
            </a:r>
          </a:p>
          <a:p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Proposed Solution: </a:t>
            </a:r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Develop an app of a new chess variation with a randomization factor for Android products.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Develop an AI for Single Player Mode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a randomization factor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a User Interface for the players interaction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Highlighted boxes to assist the player in making the next move legally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different difficulty levels</a:t>
            </a:r>
          </a:p>
        </p:txBody>
      </p:sp>
      <p:pic>
        <p:nvPicPr>
          <p:cNvPr id="4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265B8B28-99AA-396A-A5CA-F17625E5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133" y="4427061"/>
            <a:ext cx="2243667" cy="22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 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114176-AEDB-E677-96AC-3DFEB643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4" t="15972" r="25157" b="31122"/>
          <a:stretch/>
        </p:blipFill>
        <p:spPr>
          <a:xfrm>
            <a:off x="2900561" y="1886012"/>
            <a:ext cx="1335883" cy="2721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A4E53-296B-B48F-FBE3-5280CBFFE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25" t="16111" r="25391" b="31334"/>
          <a:stretch/>
        </p:blipFill>
        <p:spPr>
          <a:xfrm>
            <a:off x="4680230" y="3154310"/>
            <a:ext cx="1343406" cy="2839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220F0D-5861-4E50-F52C-A010F8CBE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625" t="16250" r="25469" b="31335"/>
          <a:stretch/>
        </p:blipFill>
        <p:spPr>
          <a:xfrm>
            <a:off x="6513596" y="1834391"/>
            <a:ext cx="1271588" cy="2695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A95759-086D-78F2-4488-828FAC09AB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270" t="15972" r="13203" b="11853"/>
          <a:stretch/>
        </p:blipFill>
        <p:spPr>
          <a:xfrm>
            <a:off x="177596" y="2828175"/>
            <a:ext cx="1832008" cy="380890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58E56E-FB7A-0619-088B-C8C82107C66A}"/>
              </a:ext>
            </a:extLst>
          </p:cNvPr>
          <p:cNvCxnSpPr/>
          <p:nvPr/>
        </p:nvCxnSpPr>
        <p:spPr>
          <a:xfrm>
            <a:off x="1040715" y="2594318"/>
            <a:ext cx="0" cy="214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D6FC4CE-334F-CF20-6091-75646A1C5D11}"/>
              </a:ext>
            </a:extLst>
          </p:cNvPr>
          <p:cNvSpPr/>
          <p:nvPr/>
        </p:nvSpPr>
        <p:spPr>
          <a:xfrm>
            <a:off x="300038" y="4972049"/>
            <a:ext cx="307181" cy="389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BCBF71-55B6-85D8-04EB-7288C0C2EF1F}"/>
              </a:ext>
            </a:extLst>
          </p:cNvPr>
          <p:cNvSpPr/>
          <p:nvPr/>
        </p:nvSpPr>
        <p:spPr>
          <a:xfrm>
            <a:off x="2975572" y="5028809"/>
            <a:ext cx="1185862" cy="9653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Open App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B34563-945A-47BF-89B6-CB1A6FE9669D}"/>
              </a:ext>
            </a:extLst>
          </p:cNvPr>
          <p:cNvCxnSpPr>
            <a:cxnSpLocks/>
          </p:cNvCxnSpPr>
          <p:nvPr/>
        </p:nvCxnSpPr>
        <p:spPr>
          <a:xfrm>
            <a:off x="1862877" y="2193131"/>
            <a:ext cx="5054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FAF153-41AF-D1A1-D98B-089306D9C778}"/>
              </a:ext>
            </a:extLst>
          </p:cNvPr>
          <p:cNvCxnSpPr/>
          <p:nvPr/>
        </p:nvCxnSpPr>
        <p:spPr>
          <a:xfrm>
            <a:off x="2368353" y="2184953"/>
            <a:ext cx="0" cy="3343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2E6D01-8F8E-AF0B-33F5-75C9A8055AA6}"/>
              </a:ext>
            </a:extLst>
          </p:cNvPr>
          <p:cNvCxnSpPr/>
          <p:nvPr/>
        </p:nvCxnSpPr>
        <p:spPr>
          <a:xfrm>
            <a:off x="2368353" y="5511489"/>
            <a:ext cx="6072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D77576-B760-41C3-AAFF-AC39551849D4}"/>
              </a:ext>
            </a:extLst>
          </p:cNvPr>
          <p:cNvCxnSpPr/>
          <p:nvPr/>
        </p:nvCxnSpPr>
        <p:spPr>
          <a:xfrm flipV="1">
            <a:off x="3568503" y="4744034"/>
            <a:ext cx="0" cy="228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363130-01A6-D7A8-C4C4-AD1A4477226C}"/>
              </a:ext>
            </a:extLst>
          </p:cNvPr>
          <p:cNvSpPr/>
          <p:nvPr/>
        </p:nvSpPr>
        <p:spPr>
          <a:xfrm>
            <a:off x="4787250" y="1783398"/>
            <a:ext cx="1220734" cy="91440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Select Game Mode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F08E64-6A33-B01A-CE52-4DA37ECA45ED}"/>
              </a:ext>
            </a:extLst>
          </p:cNvPr>
          <p:cNvCxnSpPr/>
          <p:nvPr/>
        </p:nvCxnSpPr>
        <p:spPr>
          <a:xfrm>
            <a:off x="4316422" y="2379712"/>
            <a:ext cx="4522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B4AB64-1F96-9F06-4046-DD3F1B35560F}"/>
              </a:ext>
            </a:extLst>
          </p:cNvPr>
          <p:cNvCxnSpPr>
            <a:cxnSpLocks/>
          </p:cNvCxnSpPr>
          <p:nvPr/>
        </p:nvCxnSpPr>
        <p:spPr>
          <a:xfrm>
            <a:off x="5342661" y="2750344"/>
            <a:ext cx="0" cy="351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5FDDC3F-7D86-2069-3715-1AFF88E2C991}"/>
              </a:ext>
            </a:extLst>
          </p:cNvPr>
          <p:cNvSpPr/>
          <p:nvPr/>
        </p:nvSpPr>
        <p:spPr>
          <a:xfrm>
            <a:off x="6607208" y="4920741"/>
            <a:ext cx="1185862" cy="104502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Player Makes move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92B513-FC02-4DAC-1FEA-A54674A282A3}"/>
              </a:ext>
            </a:extLst>
          </p:cNvPr>
          <p:cNvCxnSpPr/>
          <p:nvPr/>
        </p:nvCxnSpPr>
        <p:spPr>
          <a:xfrm>
            <a:off x="6139542" y="5435284"/>
            <a:ext cx="3740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3D1487-CF20-D334-5FA1-51716A0B9B57}"/>
              </a:ext>
            </a:extLst>
          </p:cNvPr>
          <p:cNvCxnSpPr>
            <a:cxnSpLocks/>
          </p:cNvCxnSpPr>
          <p:nvPr/>
        </p:nvCxnSpPr>
        <p:spPr>
          <a:xfrm flipV="1">
            <a:off x="7200139" y="4607219"/>
            <a:ext cx="0" cy="250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3070E64-BD09-BC4A-3FF7-093346723CED}"/>
              </a:ext>
            </a:extLst>
          </p:cNvPr>
          <p:cNvSpPr/>
          <p:nvPr/>
        </p:nvSpPr>
        <p:spPr>
          <a:xfrm>
            <a:off x="8002420" y="5808823"/>
            <a:ext cx="1068106" cy="92041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When Game Over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FF28B5F-F677-7872-A055-3D03FD80E987}"/>
              </a:ext>
            </a:extLst>
          </p:cNvPr>
          <p:cNvSpPr/>
          <p:nvPr/>
        </p:nvSpPr>
        <p:spPr>
          <a:xfrm>
            <a:off x="8029471" y="1783398"/>
            <a:ext cx="1068105" cy="131836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AI or second player move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C67131-5890-075D-2F55-09D3300EA227}"/>
              </a:ext>
            </a:extLst>
          </p:cNvPr>
          <p:cNvCxnSpPr>
            <a:cxnSpLocks/>
          </p:cNvCxnSpPr>
          <p:nvPr/>
        </p:nvCxnSpPr>
        <p:spPr>
          <a:xfrm>
            <a:off x="7785184" y="2408127"/>
            <a:ext cx="217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1CFB58-B5FA-3016-B9D0-76FC40060544}"/>
              </a:ext>
            </a:extLst>
          </p:cNvPr>
          <p:cNvCxnSpPr>
            <a:cxnSpLocks/>
          </p:cNvCxnSpPr>
          <p:nvPr/>
        </p:nvCxnSpPr>
        <p:spPr>
          <a:xfrm>
            <a:off x="8471383" y="3185648"/>
            <a:ext cx="7886" cy="2011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5F8483-36DA-3A73-CD33-18DE699D3AF6}"/>
              </a:ext>
            </a:extLst>
          </p:cNvPr>
          <p:cNvCxnSpPr/>
          <p:nvPr/>
        </p:nvCxnSpPr>
        <p:spPr>
          <a:xfrm flipH="1">
            <a:off x="7899960" y="5196745"/>
            <a:ext cx="5793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FCE5BD1-867E-CB60-E01C-0826425311AC}"/>
              </a:ext>
            </a:extLst>
          </p:cNvPr>
          <p:cNvCxnSpPr/>
          <p:nvPr/>
        </p:nvCxnSpPr>
        <p:spPr>
          <a:xfrm>
            <a:off x="8479269" y="5196745"/>
            <a:ext cx="0" cy="528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7799F68-8CA3-8FBA-EB5D-611C20901D66}"/>
              </a:ext>
            </a:extLst>
          </p:cNvPr>
          <p:cNvCxnSpPr>
            <a:stCxn id="46" idx="1"/>
          </p:cNvCxnSpPr>
          <p:nvPr/>
        </p:nvCxnSpPr>
        <p:spPr>
          <a:xfrm flipH="1">
            <a:off x="4542536" y="6269029"/>
            <a:ext cx="34598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D7A1A4-34BD-C8D9-02AB-2B9C4755B4DF}"/>
              </a:ext>
            </a:extLst>
          </p:cNvPr>
          <p:cNvCxnSpPr/>
          <p:nvPr/>
        </p:nvCxnSpPr>
        <p:spPr>
          <a:xfrm flipV="1">
            <a:off x="4542536" y="2857500"/>
            <a:ext cx="0" cy="34115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0A2A35-EBCA-7476-1B06-59ED781E1074}"/>
              </a:ext>
            </a:extLst>
          </p:cNvPr>
          <p:cNvCxnSpPr/>
          <p:nvPr/>
        </p:nvCxnSpPr>
        <p:spPr>
          <a:xfrm flipV="1">
            <a:off x="4542536" y="2654573"/>
            <a:ext cx="244714" cy="221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DAD8E4C-27E4-EDC9-B1B4-A628B6CA6C94}"/>
              </a:ext>
            </a:extLst>
          </p:cNvPr>
          <p:cNvSpPr/>
          <p:nvPr/>
        </p:nvSpPr>
        <p:spPr>
          <a:xfrm>
            <a:off x="368221" y="1961263"/>
            <a:ext cx="1414803" cy="58498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App is installed</a:t>
            </a:r>
          </a:p>
        </p:txBody>
      </p:sp>
    </p:spTree>
    <p:extLst>
      <p:ext uri="{BB962C8B-B14F-4D97-AF65-F5344CB8AC3E}">
        <p14:creationId xmlns:p14="http://schemas.microsoft.com/office/powerpoint/2010/main" val="288256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8FE6-86C4-65EF-20B3-794E4789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 &amp; Game Functionality</a:t>
            </a:r>
            <a:br>
              <a:rPr lang="en-US"/>
            </a:br>
            <a:r>
              <a:rPr lang="en-US" sz="2200"/>
              <a:t>Jose Herrera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6472-E8CA-94B2-4FC8-77DD3C38B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982" y="2049270"/>
            <a:ext cx="4298037" cy="40768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>
                <a:cs typeface="Arial"/>
              </a:rPr>
              <a:t>Android Studios Application</a:t>
            </a:r>
          </a:p>
          <a:p>
            <a:pPr lvl="1"/>
            <a:r>
              <a:rPr lang="en-US" sz="1600">
                <a:cs typeface="Arial"/>
              </a:rPr>
              <a:t>App Functions Properly </a:t>
            </a:r>
          </a:p>
          <a:p>
            <a:pPr lvl="1"/>
            <a:r>
              <a:rPr lang="en-US" sz="1600">
                <a:cs typeface="Arial"/>
              </a:rPr>
              <a:t>Does not crash when clicked </a:t>
            </a:r>
          </a:p>
          <a:p>
            <a:pPr lvl="1"/>
            <a:r>
              <a:rPr lang="en-US" sz="1600">
                <a:cs typeface="Arial"/>
              </a:rPr>
              <a:t>Make sure all the function work</a:t>
            </a:r>
          </a:p>
          <a:p>
            <a:pPr lvl="1"/>
            <a:r>
              <a:rPr lang="en-US" sz="1600">
                <a:cs typeface="Arial"/>
              </a:rPr>
              <a:t>Have the app be under 20Mb </a:t>
            </a:r>
          </a:p>
          <a:p>
            <a:r>
              <a:rPr lang="en-US" sz="1600">
                <a:cs typeface="Arial"/>
              </a:rPr>
              <a:t>User Interface</a:t>
            </a:r>
          </a:p>
          <a:p>
            <a:pPr lvl="1"/>
            <a:r>
              <a:rPr lang="en-US" sz="1600">
                <a:cs typeface="Arial"/>
              </a:rPr>
              <a:t>Graphics look readable</a:t>
            </a:r>
          </a:p>
          <a:p>
            <a:pPr lvl="1"/>
            <a:r>
              <a:rPr lang="en-US" sz="1600">
                <a:cs typeface="Arial"/>
              </a:rPr>
              <a:t>Instructional pages appear </a:t>
            </a:r>
          </a:p>
          <a:p>
            <a:pPr lvl="1"/>
            <a:r>
              <a:rPr lang="en-US" sz="1600">
                <a:cs typeface="Arial"/>
              </a:rPr>
              <a:t>Buttons function properly </a:t>
            </a:r>
          </a:p>
          <a:p>
            <a:pPr lvl="1"/>
            <a:r>
              <a:rPr lang="en-US" sz="1600">
                <a:cs typeface="Arial"/>
              </a:rPr>
              <a:t>App looks appealing to the user</a:t>
            </a:r>
          </a:p>
          <a:p>
            <a:r>
              <a:rPr lang="en-US" sz="1600">
                <a:ea typeface="+mn-lt"/>
                <a:cs typeface="+mn-lt"/>
              </a:rPr>
              <a:t>Validations</a:t>
            </a:r>
          </a:p>
          <a:p>
            <a:pPr lvl="1"/>
            <a:r>
              <a:rPr lang="en-US" sz="1600">
                <a:cs typeface="Arial"/>
              </a:rPr>
              <a:t>People reviewed the app </a:t>
            </a:r>
          </a:p>
          <a:p>
            <a:pPr lvl="1"/>
            <a:r>
              <a:rPr lang="en-US" sz="1600">
                <a:cs typeface="Arial"/>
              </a:rPr>
              <a:t>App is playable </a:t>
            </a:r>
          </a:p>
          <a:p>
            <a:pPr lvl="1"/>
            <a:r>
              <a:rPr lang="en-US" sz="1600">
                <a:cs typeface="Arial"/>
              </a:rPr>
              <a:t>Checked phone's storage space and is under 20Mb </a:t>
            </a:r>
          </a:p>
          <a:p>
            <a:pPr lvl="1"/>
            <a:endParaRPr lang="en-US" sz="2000">
              <a:cs typeface="Arial"/>
            </a:endParaRPr>
          </a:p>
          <a:p>
            <a:endParaRPr lang="en-US" sz="2400">
              <a:cs typeface="Arial"/>
            </a:endParaRPr>
          </a:p>
          <a:p>
            <a:endParaRPr lang="en-US" sz="2400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72995-F77E-F4EE-6800-2BE445541146}"/>
              </a:ext>
            </a:extLst>
          </p:cNvPr>
          <p:cNvSpPr txBox="1"/>
          <p:nvPr/>
        </p:nvSpPr>
        <p:spPr>
          <a:xfrm>
            <a:off x="4776583" y="2045836"/>
            <a:ext cx="4109462" cy="4013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Game Functionality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Chess pieces move 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Pieces move in a legal way 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Pieces move where clicked 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Chess Rules are correct 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User Interface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Pieces and Board are visible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Highlighted boxes appear to guide the user 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cs typeface="Arial"/>
              </a:rPr>
              <a:t>Pawn promotion appears when needed 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cs typeface="Arial"/>
              </a:rPr>
              <a:t>Game over appear when there is a winner </a:t>
            </a:r>
            <a:endParaRPr lang="en-US" sz="1600">
              <a:ea typeface="+mn-lt"/>
              <a:cs typeface="+mn-lt"/>
            </a:endParaRPr>
          </a:p>
          <a:p>
            <a:pPr algn="l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035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C745-2702-6392-8BA0-10F0C80E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Arial"/>
              </a:rPr>
              <a:t>App Functionality </a:t>
            </a:r>
            <a:br>
              <a:rPr lang="en-US">
                <a:cs typeface="Arial"/>
              </a:rPr>
            </a:br>
            <a:r>
              <a:rPr lang="en-US" sz="1400">
                <a:cs typeface="Arial"/>
              </a:rPr>
              <a:t>Jose Herrera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0EDD95-16FC-8D8D-B040-FBDCEF636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764" r="-389" b="56987"/>
          <a:stretch/>
        </p:blipFill>
        <p:spPr>
          <a:xfrm>
            <a:off x="5468744" y="1860231"/>
            <a:ext cx="3467414" cy="1059026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BABE15-AB0A-5C90-7FA1-5E4984FD6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03" t="15432" r="24375" b="15123"/>
          <a:stretch/>
        </p:blipFill>
        <p:spPr>
          <a:xfrm>
            <a:off x="3066976" y="1856931"/>
            <a:ext cx="2085704" cy="411511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9151D5-6304-680C-E74B-387A330E5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96" y="1851927"/>
            <a:ext cx="1981688" cy="4114800"/>
          </a:xfrm>
          <a:prstGeom prst="rect">
            <a:avLst/>
          </a:prstGeom>
        </p:spPr>
      </p:pic>
      <p:pic>
        <p:nvPicPr>
          <p:cNvPr id="3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4A6FFF09-CDF3-1A03-7CCB-A9469DF60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766" y="3273504"/>
            <a:ext cx="2946902" cy="26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0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63706B84-7E3A-E855-560E-52B7DF833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388" t="17030" r="25430" b="15502"/>
          <a:stretch/>
        </p:blipFill>
        <p:spPr>
          <a:xfrm>
            <a:off x="610086" y="1933636"/>
            <a:ext cx="1317820" cy="27505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D4348EE-75DF-E165-5610-292CD7B9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/>
          <a:p>
            <a:r>
              <a:rPr lang="en-US">
                <a:cs typeface="Arial"/>
              </a:rPr>
              <a:t>Game Functionality </a:t>
            </a:r>
            <a:br>
              <a:rPr lang="en-US">
                <a:cs typeface="Arial"/>
              </a:rPr>
            </a:br>
            <a:r>
              <a:rPr lang="en-US" sz="1400">
                <a:cs typeface="Arial"/>
              </a:rPr>
              <a:t>Jose Herrera</a:t>
            </a:r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CEDCE65-1AA4-3016-BCF8-52E375C33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10" t="15333" r="25328" b="16333"/>
          <a:stretch/>
        </p:blipFill>
        <p:spPr>
          <a:xfrm>
            <a:off x="2285369" y="1864195"/>
            <a:ext cx="1386612" cy="283429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5657AFD-AB27-2F75-5A2C-CA540DA4D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18" t="15854" r="25214" b="16159"/>
          <a:stretch/>
        </p:blipFill>
        <p:spPr>
          <a:xfrm>
            <a:off x="4071135" y="1865826"/>
            <a:ext cx="1377713" cy="2834315"/>
          </a:xfrm>
          <a:prstGeom prst="rect">
            <a:avLst/>
          </a:prstGeom>
        </p:spPr>
      </p:pic>
      <p:pic>
        <p:nvPicPr>
          <p:cNvPr id="2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8403A658-3F1B-F386-40CD-D81065480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873" y="1929579"/>
            <a:ext cx="2743200" cy="27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26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64C40-3561-8E37-596B-3B9F65A3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Artificial Intelligence Design</a:t>
            </a:r>
            <a:br>
              <a:rPr lang="en-US"/>
            </a:br>
            <a:r>
              <a:rPr lang="en-US" sz="2200"/>
              <a:t>Travis 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6AE3D-333D-3D47-CC99-67E84C0B9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Recurrent Neural Network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Tanh and </a:t>
            </a:r>
            <a:r>
              <a:rPr lang="en-US" sz="2000" err="1"/>
              <a:t>ReLU</a:t>
            </a:r>
            <a:r>
              <a:rPr lang="en-US" sz="2000"/>
              <a:t> activations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Preprocessed 50,000 chess games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Splitting board states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Splitting legal moves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Evaluating moves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Validations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Independent piece movement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Elo rating of A.I.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Move time</a:t>
            </a:r>
          </a:p>
          <a:p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3704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D839-9025-FE65-1CBC-F4975224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Artificial Intelligence Design</a:t>
            </a:r>
            <a:br>
              <a:rPr lang="en-US"/>
            </a:br>
            <a:r>
              <a:rPr lang="en-US" sz="2200"/>
              <a:t>Travis Head</a:t>
            </a:r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9854562-4B37-E06A-AE3F-3E62149D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297" y="1869410"/>
            <a:ext cx="3266983" cy="407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1FD9CE-2457-5C1F-B5D5-82A01948A8F8}"/>
              </a:ext>
            </a:extLst>
          </p:cNvPr>
          <p:cNvSpPr txBox="1"/>
          <p:nvPr/>
        </p:nvSpPr>
        <p:spPr>
          <a:xfrm>
            <a:off x="4252403" y="2015231"/>
            <a:ext cx="326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Test Accuracy: 43.944%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C9F4393B-734D-EA46-FFCB-3163C56B7A8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5479197"/>
                  </p:ext>
                </p:extLst>
              </p:nvPr>
            </p:nvGraphicFramePr>
            <p:xfrm>
              <a:off x="3990512" y="3639834"/>
              <a:ext cx="4159189" cy="24734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C9F4393B-734D-EA46-FFCB-3163C56B7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0512" y="3639834"/>
                <a:ext cx="4159189" cy="247345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3655931-515C-0D03-3F06-AF2BCE7DB0F2}"/>
              </a:ext>
            </a:extLst>
          </p:cNvPr>
          <p:cNvSpPr txBox="1"/>
          <p:nvPr/>
        </p:nvSpPr>
        <p:spPr>
          <a:xfrm>
            <a:off x="4252403" y="2443229"/>
            <a:ext cx="399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Average time to move: 0.28 seconds</a:t>
            </a:r>
          </a:p>
        </p:txBody>
      </p:sp>
    </p:spTree>
    <p:extLst>
      <p:ext uri="{BB962C8B-B14F-4D97-AF65-F5344CB8AC3E}">
        <p14:creationId xmlns:p14="http://schemas.microsoft.com/office/powerpoint/2010/main" val="135458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6B82-21F8-E979-A976-9F8D0CF6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Artificial Intelligence Validation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9D9E68A-96EB-A63E-9B98-C456F6B351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29374"/>
              </p:ext>
            </p:extLst>
          </p:nvPr>
        </p:nvGraphicFramePr>
        <p:xfrm>
          <a:off x="892206" y="2467992"/>
          <a:ext cx="2845294" cy="2996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647">
                  <a:extLst>
                    <a:ext uri="{9D8B030D-6E8A-4147-A177-3AD203B41FA5}">
                      <a16:colId xmlns:a16="http://schemas.microsoft.com/office/drawing/2014/main" val="3906236272"/>
                    </a:ext>
                  </a:extLst>
                </a:gridCol>
                <a:gridCol w="1422647">
                  <a:extLst>
                    <a:ext uri="{9D8B030D-6E8A-4147-A177-3AD203B41FA5}">
                      <a16:colId xmlns:a16="http://schemas.microsoft.com/office/drawing/2014/main" val="2636667241"/>
                    </a:ext>
                  </a:extLst>
                </a:gridCol>
              </a:tblGrid>
              <a:tr h="66974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Pieces 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223970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880938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Knight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010468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Bishop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287628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356056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Queen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31836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526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EB987A0-4C5B-BB57-D170-049EC866B2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6214153"/>
              </p:ext>
            </p:extLst>
          </p:nvPr>
        </p:nvGraphicFramePr>
        <p:xfrm>
          <a:off x="4030462" y="2490187"/>
          <a:ext cx="4656338" cy="2996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698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ECEN 404 Final Presentation Team 15: Rogue Chess App Jose Herrera, Travis Head Sponsor: Pranav Dhulipala  TA: Eric Robles </vt:lpstr>
      <vt:lpstr>Problem Overview</vt:lpstr>
      <vt:lpstr>Integrated System Diagram  </vt:lpstr>
      <vt:lpstr>App &amp; Game Functionality Jose Herrera</vt:lpstr>
      <vt:lpstr>App Functionality  Jose Herrera</vt:lpstr>
      <vt:lpstr>Game Functionality  Jose Herrera</vt:lpstr>
      <vt:lpstr>Artificial Intelligence Design Travis Head</vt:lpstr>
      <vt:lpstr>Artificial Intelligence Design Travis Head</vt:lpstr>
      <vt:lpstr>Artificial Intelligence Validation</vt:lpstr>
      <vt:lpstr>Integrated System Results</vt:lpstr>
      <vt:lpstr>Integrated System Results</vt:lpstr>
      <vt:lpstr>Project Mitigation</vt:lpstr>
      <vt:lpstr>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Gardner</dc:creator>
  <cp:revision>1</cp:revision>
  <dcterms:created xsi:type="dcterms:W3CDTF">2013-06-18T16:37:55Z</dcterms:created>
  <dcterms:modified xsi:type="dcterms:W3CDTF">2022-11-09T19:49:26Z</dcterms:modified>
</cp:coreProperties>
</file>